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1"/>
    <p:sldMasterId id="2147483696" r:id="rId2"/>
    <p:sldMasterId id="2147483745" r:id="rId3"/>
    <p:sldMasterId id="2147483756" r:id="rId4"/>
    <p:sldMasterId id="2147483766" r:id="rId5"/>
    <p:sldMasterId id="2147483776" r:id="rId6"/>
    <p:sldMasterId id="2147483786" r:id="rId7"/>
    <p:sldMasterId id="2147483796" r:id="rId8"/>
    <p:sldMasterId id="2147483806" r:id="rId9"/>
    <p:sldMasterId id="2147483816" r:id="rId10"/>
    <p:sldMasterId id="2147483826" r:id="rId11"/>
    <p:sldMasterId id="2147483837" r:id="rId12"/>
  </p:sldMasterIdLst>
  <p:notesMasterIdLst>
    <p:notesMasterId r:id="rId38"/>
  </p:notesMasterIdLst>
  <p:handoutMasterIdLst>
    <p:handoutMasterId r:id="rId39"/>
  </p:handoutMasterIdLst>
  <p:sldIdLst>
    <p:sldId id="849" r:id="rId13"/>
    <p:sldId id="850" r:id="rId14"/>
    <p:sldId id="821" r:id="rId15"/>
    <p:sldId id="841" r:id="rId16"/>
    <p:sldId id="843" r:id="rId17"/>
    <p:sldId id="847" r:id="rId18"/>
    <p:sldId id="851" r:id="rId19"/>
    <p:sldId id="863" r:id="rId20"/>
    <p:sldId id="772" r:id="rId21"/>
    <p:sldId id="852" r:id="rId22"/>
    <p:sldId id="819" r:id="rId23"/>
    <p:sldId id="826" r:id="rId24"/>
    <p:sldId id="793" r:id="rId25"/>
    <p:sldId id="827" r:id="rId26"/>
    <p:sldId id="855" r:id="rId27"/>
    <p:sldId id="828" r:id="rId28"/>
    <p:sldId id="829" r:id="rId29"/>
    <p:sldId id="830" r:id="rId30"/>
    <p:sldId id="831" r:id="rId31"/>
    <p:sldId id="832" r:id="rId32"/>
    <p:sldId id="864" r:id="rId33"/>
    <p:sldId id="868" r:id="rId34"/>
    <p:sldId id="869" r:id="rId35"/>
    <p:sldId id="870" r:id="rId36"/>
    <p:sldId id="867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  <p15:guide id="3" orient="horz" pos="2929">
          <p15:clr>
            <a:srgbClr val="A4A3A4"/>
          </p15:clr>
        </p15:guide>
        <p15:guide id="4" pos="2160">
          <p15:clr>
            <a:srgbClr val="A4A3A4"/>
          </p15:clr>
        </p15:guide>
        <p15:guide id="5" pos="2356">
          <p15:clr>
            <a:srgbClr val="A4A3A4"/>
          </p15:clr>
        </p15:guide>
        <p15:guide id="6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s, Gary" initials="G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BB3"/>
    <a:srgbClr val="336DB3"/>
    <a:srgbClr val="FFEA6D"/>
    <a:srgbClr val="FFFF99"/>
    <a:srgbClr val="C5D8A0"/>
    <a:srgbClr val="FFF301"/>
    <a:srgbClr val="DBE9F9"/>
    <a:srgbClr val="DBF6CE"/>
    <a:srgbClr val="A830D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89" autoAdjust="0"/>
    <p:restoredTop sz="97564" autoAdjust="0"/>
  </p:normalViewPr>
  <p:slideViewPr>
    <p:cSldViewPr>
      <p:cViewPr varScale="1">
        <p:scale>
          <a:sx n="88" d="100"/>
          <a:sy n="88" d="100"/>
        </p:scale>
        <p:origin x="113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000" y="-96"/>
      </p:cViewPr>
      <p:guideLst>
        <p:guide orient="horz" pos="3024"/>
        <p:guide pos="2304"/>
        <p:guide orient="horz" pos="2929"/>
        <p:guide pos="2160"/>
        <p:guide pos="2356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088342422792299E-2"/>
          <c:y val="0.13592233009708701"/>
          <c:w val="0.93005928251936898"/>
          <c:h val="0.8656957928802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14574">
              <a:noFill/>
            </a:ln>
          </c:spPr>
          <c:invertIfNegative val="0"/>
          <c:dPt>
            <c:idx val="3"/>
            <c:invertIfNegative val="0"/>
            <c:bubble3D val="0"/>
            <c:spPr>
              <a:solidFill>
                <a:srgbClr val="0070C0"/>
              </a:solidFill>
              <a:ln w="1457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3E-418A-8048-6DCD169BBE16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 w="1457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83E-418A-8048-6DCD169BBE16}"/>
              </c:ext>
            </c:extLst>
          </c:dPt>
          <c:dLbls>
            <c:numFmt formatCode="0.0%" sourceLinked="0"/>
            <c:spPr>
              <a:noFill/>
              <a:ln w="14574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Sheet1!$B$1:$J$1</c:f>
              <c:strCache>
                <c:ptCount val="9"/>
                <c:pt idx="0">
                  <c:v>West North Central</c:v>
                </c:pt>
                <c:pt idx="1">
                  <c:v>West South Central</c:v>
                </c:pt>
                <c:pt idx="2">
                  <c:v>East South Central</c:v>
                </c:pt>
                <c:pt idx="3">
                  <c:v>U.S. Average</c:v>
                </c:pt>
                <c:pt idx="4">
                  <c:v>East North Central</c:v>
                </c:pt>
                <c:pt idx="5">
                  <c:v>South Atlantic</c:v>
                </c:pt>
                <c:pt idx="6">
                  <c:v>Mountain</c:v>
                </c:pt>
                <c:pt idx="7">
                  <c:v>Mid-Atlantic</c:v>
                </c:pt>
                <c:pt idx="8">
                  <c:v>New England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1.7999999999999999E-2</c:v>
                </c:pt>
                <c:pt idx="1">
                  <c:v>2.4E-2</c:v>
                </c:pt>
                <c:pt idx="2">
                  <c:v>3.1E-2</c:v>
                </c:pt>
                <c:pt idx="3">
                  <c:v>3.2000000000000001E-2</c:v>
                </c:pt>
                <c:pt idx="4">
                  <c:v>3.6999999999999998E-2</c:v>
                </c:pt>
                <c:pt idx="5">
                  <c:v>0.04</c:v>
                </c:pt>
                <c:pt idx="6">
                  <c:v>4.4999999999999998E-2</c:v>
                </c:pt>
                <c:pt idx="7">
                  <c:v>6.7000000000000004E-2</c:v>
                </c:pt>
                <c:pt idx="8">
                  <c:v>0.11799999999999999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83E-418A-8048-6DCD169BB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238912232"/>
        <c:axId val="238911840"/>
      </c:barChart>
      <c:catAx>
        <c:axId val="238912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2186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lnSpc>
                <a:spcPct val="80000"/>
              </a:lnSpc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38911840"/>
        <c:crosses val="autoZero"/>
        <c:auto val="1"/>
        <c:lblAlgn val="ctr"/>
        <c:lblOffset val="0"/>
        <c:noMultiLvlLbl val="0"/>
      </c:catAx>
      <c:valAx>
        <c:axId val="238911840"/>
        <c:scaling>
          <c:orientation val="minMax"/>
        </c:scaling>
        <c:delete val="0"/>
        <c:axPos val="l"/>
        <c:majorGridlines>
          <c:spPr>
            <a:ln w="14574">
              <a:solidFill>
                <a:schemeClr val="bg1">
                  <a:lumMod val="85000"/>
                </a:schemeClr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one"/>
        <c:spPr>
          <a:ln w="5465">
            <a:noFill/>
          </a:ln>
        </c:spPr>
        <c:crossAx val="238912232"/>
        <c:crosses val="autoZero"/>
        <c:crossBetween val="between"/>
      </c:valAx>
      <c:spPr>
        <a:noFill/>
        <a:ln w="1457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18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7840" cy="464820"/>
          </a:xfrm>
          <a:prstGeom prst="rect">
            <a:avLst/>
          </a:prstGeom>
        </p:spPr>
        <p:txBody>
          <a:bodyPr vert="horz" lIns="93876" tIns="46938" rIns="93876" bIns="4693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2"/>
            <a:ext cx="3037840" cy="464820"/>
          </a:xfrm>
          <a:prstGeom prst="rect">
            <a:avLst/>
          </a:prstGeom>
        </p:spPr>
        <p:txBody>
          <a:bodyPr vert="horz" lIns="93876" tIns="46938" rIns="93876" bIns="46938" rtlCol="0"/>
          <a:lstStyle>
            <a:lvl1pPr algn="r">
              <a:defRPr sz="1300"/>
            </a:lvl1pPr>
          </a:lstStyle>
          <a:p>
            <a:fld id="{20A9AAED-87DE-48D1-A94C-7406219D6AFA}" type="datetimeFigureOut">
              <a:rPr lang="en-US" smtClean="0"/>
              <a:pPr/>
              <a:t>4/13/2016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71"/>
            <a:ext cx="3037840" cy="464820"/>
          </a:xfrm>
          <a:prstGeom prst="rect">
            <a:avLst/>
          </a:prstGeom>
        </p:spPr>
        <p:txBody>
          <a:bodyPr vert="horz" lIns="93876" tIns="46938" rIns="93876" bIns="4693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71"/>
            <a:ext cx="3037840" cy="464820"/>
          </a:xfrm>
          <a:prstGeom prst="rect">
            <a:avLst/>
          </a:prstGeom>
        </p:spPr>
        <p:txBody>
          <a:bodyPr vert="horz" lIns="93876" tIns="46938" rIns="93876" bIns="46938" rtlCol="0" anchor="b"/>
          <a:lstStyle>
            <a:lvl1pPr algn="r">
              <a:defRPr sz="1300"/>
            </a:lvl1pPr>
          </a:lstStyle>
          <a:p>
            <a:fld id="{37FF5C0B-8022-4D8F-96E7-1F584D121D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0512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2"/>
            <a:ext cx="3037840" cy="464820"/>
          </a:xfrm>
          <a:prstGeom prst="rect">
            <a:avLst/>
          </a:prstGeom>
        </p:spPr>
        <p:txBody>
          <a:bodyPr vert="horz" lIns="93876" tIns="46938" rIns="93876" bIns="46938" rtlCol="0"/>
          <a:lstStyle>
            <a:lvl1pPr algn="r">
              <a:defRPr sz="1300"/>
            </a:lvl1pPr>
          </a:lstStyle>
          <a:p>
            <a:fld id="{27C56E34-BEE2-42C8-8CC8-B2726D0AE263}" type="datetimeFigureOut">
              <a:rPr lang="en-US" smtClean="0"/>
              <a:pPr/>
              <a:t>4/13/2016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08038" y="419100"/>
            <a:ext cx="5553075" cy="41656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txBody>
          <a:bodyPr vert="horz" lIns="93876" tIns="46938" rIns="93876" bIns="46938" rtlCol="0" anchor="ctr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71"/>
            <a:ext cx="3037840" cy="464820"/>
          </a:xfrm>
          <a:prstGeom prst="rect">
            <a:avLst/>
          </a:prstGeom>
        </p:spPr>
        <p:txBody>
          <a:bodyPr vert="horz" lIns="93876" tIns="46938" rIns="93876" bIns="4693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71"/>
            <a:ext cx="3037840" cy="464820"/>
          </a:xfrm>
          <a:prstGeom prst="rect">
            <a:avLst/>
          </a:prstGeom>
        </p:spPr>
        <p:txBody>
          <a:bodyPr vert="horz" lIns="93876" tIns="46938" rIns="93876" bIns="46938" rtlCol="0" anchor="b"/>
          <a:lstStyle>
            <a:lvl1pPr algn="r">
              <a:defRPr sz="1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BAA93FB-9416-456D-8DBA-C55A7EDCBA8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09285" y="4951040"/>
            <a:ext cx="55476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09285" y="5244823"/>
            <a:ext cx="55476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09285" y="5538605"/>
            <a:ext cx="55476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09285" y="5832387"/>
            <a:ext cx="55476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9285" y="6126169"/>
            <a:ext cx="55476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9285" y="6419952"/>
            <a:ext cx="55476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9285" y="6713735"/>
            <a:ext cx="55476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09285" y="7007514"/>
            <a:ext cx="55476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09285" y="7301297"/>
            <a:ext cx="55476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09285" y="7595081"/>
            <a:ext cx="55476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09285" y="7888862"/>
            <a:ext cx="55476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09285" y="8182644"/>
            <a:ext cx="55476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09285" y="8476425"/>
            <a:ext cx="55476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9285" y="8770207"/>
            <a:ext cx="55476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09285" y="9063991"/>
            <a:ext cx="55476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8933" y="4725674"/>
            <a:ext cx="5608320" cy="3552552"/>
          </a:xfrm>
          <a:prstGeom prst="rect">
            <a:avLst/>
          </a:prstGeom>
        </p:spPr>
        <p:txBody>
          <a:bodyPr vert="horz" lIns="93876" tIns="46938" rIns="93876" bIns="4693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51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808038" y="423863"/>
            <a:ext cx="5551487" cy="4164012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A93FB-9416-456D-8DBA-C55A7EDCBA8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96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808038" y="423863"/>
            <a:ext cx="5551487" cy="4164012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A93FB-9416-456D-8DBA-C55A7EDCBA86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96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749300" y="388938"/>
            <a:ext cx="5591175" cy="4194175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78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7891" indent="-287891" fontAlgn="base">
              <a:spcBef>
                <a:spcPts val="610"/>
              </a:spcBef>
              <a:spcAft>
                <a:spcPts val="1834"/>
              </a:spcAft>
              <a:buClr>
                <a:srgbClr val="0070C0"/>
              </a:buClr>
            </a:pPr>
            <a:endParaRPr lang="en-US" altLang="en-US" kern="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FF89D-42BC-4061-B54A-B078E762FEE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84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538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50888" y="388938"/>
            <a:ext cx="5589587" cy="4194175"/>
          </a:xfrm>
          <a:solidFill>
            <a:srgbClr val="BFBFBF"/>
          </a:solidFill>
          <a:ln>
            <a:solidFill>
              <a:srgbClr val="A6A6A6"/>
            </a:solidFill>
          </a:ln>
        </p:spPr>
      </p:sp>
    </p:spTree>
    <p:extLst>
      <p:ext uri="{BB962C8B-B14F-4D97-AF65-F5344CB8AC3E}">
        <p14:creationId xmlns:p14="http://schemas.microsoft.com/office/powerpoint/2010/main" val="3255568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50888" y="388938"/>
            <a:ext cx="5589587" cy="4194175"/>
          </a:xfrm>
          <a:solidFill>
            <a:srgbClr val="BFBFBF"/>
          </a:solidFill>
          <a:ln>
            <a:solidFill>
              <a:srgbClr val="A6A6A6"/>
            </a:solidFill>
          </a:ln>
        </p:spPr>
      </p:sp>
    </p:spTree>
    <p:extLst>
      <p:ext uri="{BB962C8B-B14F-4D97-AF65-F5344CB8AC3E}">
        <p14:creationId xmlns:p14="http://schemas.microsoft.com/office/powerpoint/2010/main" val="2001935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buFont typeface="Arial" pitchFamily="34" charset="0"/>
              <a:buNone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4270EC-ECDF-45C4-A7B9-292F7B81EC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76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46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808038" y="423863"/>
            <a:ext cx="5551487" cy="4164012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A93FB-9416-456D-8DBA-C55A7EDCBA8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5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4.pn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foot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825"/>
            <a:ext cx="7772400" cy="9604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0" y="1143000"/>
            <a:ext cx="9144000" cy="4495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BC4D3-53DA-4064-A2A1-C9C6F2DCF3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526048"/>
      </p:ext>
    </p:extLst>
  </p:cSld>
  <p:clrMapOvr>
    <a:masterClrMapping/>
  </p:clrMapOvr>
  <p:transition>
    <p:fade thruBlk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228600"/>
            <a:ext cx="6738256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498" y="1131124"/>
            <a:ext cx="8305800" cy="5181600"/>
          </a:xfrm>
        </p:spPr>
        <p:txBody>
          <a:bodyPr/>
          <a:lstStyle>
            <a:lvl1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511175" indent="-227013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2574" y="6462975"/>
            <a:ext cx="492826" cy="37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5000"/>
              </a:lnSpc>
              <a:defRPr sz="1200" b="1">
                <a:solidFill>
                  <a:srgbClr val="C8C9CB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4457029-04E4-4B3E-9EDC-BF203CA6F6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951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/>
          <p:cNvSpPr/>
          <p:nvPr userDrawn="1"/>
        </p:nvSpPr>
        <p:spPr bwMode="gray">
          <a:xfrm>
            <a:off x="0" y="391885"/>
            <a:ext cx="8400661" cy="6410131"/>
          </a:xfrm>
          <a:prstGeom prst="round1Rect">
            <a:avLst>
              <a:gd name="adj" fmla="val 7309"/>
            </a:avLst>
          </a:prstGeom>
          <a:noFill/>
          <a:ln>
            <a:gradFill flip="none" rotWithShape="1">
              <a:gsLst>
                <a:gs pos="28000">
                  <a:srgbClr val="FFFFFF"/>
                </a:gs>
                <a:gs pos="100000">
                  <a:schemeClr val="bg1">
                    <a:lumMod val="75000"/>
                  </a:scheme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53035" y="4219728"/>
            <a:ext cx="8387501" cy="0"/>
          </a:xfrm>
          <a:prstGeom prst="line">
            <a:avLst/>
          </a:prstGeom>
          <a:ln w="28575">
            <a:solidFill>
              <a:srgbClr val="0071BC"/>
            </a:solidFill>
          </a:ln>
          <a:effectLst/>
          <a:scene3d>
            <a:camera prst="orthographicFront"/>
            <a:lightRig rig="threePt" dir="t"/>
          </a:scene3d>
          <a:sp3d prstMaterial="softEdge">
            <a:bevelT w="317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68556" y="2590800"/>
            <a:ext cx="7232444" cy="1617518"/>
          </a:xfrm>
        </p:spPr>
        <p:txBody>
          <a:bodyPr anchor="b"/>
          <a:lstStyle>
            <a:lvl1pPr>
              <a:defRPr i="0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768556" y="4610711"/>
            <a:ext cx="5167745" cy="1305791"/>
          </a:xfrm>
        </p:spPr>
        <p:txBody>
          <a:bodyPr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Univers" pitchFamily="34" charset="0"/>
              <a:buNone/>
              <a:defRPr sz="2400" i="1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6625" y="1143001"/>
            <a:ext cx="2819400" cy="574322"/>
          </a:xfrm>
          <a:prstGeom prst="rect">
            <a:avLst/>
          </a:prstGeom>
          <a:noFill/>
        </p:spPr>
      </p:pic>
      <p:sp>
        <p:nvSpPr>
          <p:cNvPr id="1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2574" y="6462975"/>
            <a:ext cx="492826" cy="37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5000"/>
              </a:lnSpc>
              <a:defRPr sz="1200" b="1">
                <a:solidFill>
                  <a:srgbClr val="C8C9CB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4457029-04E4-4B3E-9EDC-BF203CA6F6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653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708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2574" y="6462975"/>
            <a:ext cx="492826" cy="37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5000"/>
              </a:lnSpc>
              <a:defRPr sz="1200" b="1">
                <a:solidFill>
                  <a:srgbClr val="C8C9CB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4457029-04E4-4B3E-9EDC-BF203CA6F6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5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693419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8" name="Rectangle 2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422574" y="6462975"/>
            <a:ext cx="492826" cy="37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5000"/>
              </a:lnSpc>
              <a:defRPr sz="1200" b="1">
                <a:solidFill>
                  <a:srgbClr val="C8C9CB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4457029-04E4-4B3E-9EDC-BF203CA6F6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36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708659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2574" y="6462975"/>
            <a:ext cx="492826" cy="37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5000"/>
              </a:lnSpc>
              <a:defRPr sz="1200" b="1">
                <a:solidFill>
                  <a:srgbClr val="C8C9CB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4457029-04E4-4B3E-9EDC-BF203CA6F6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91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2574" y="6462975"/>
            <a:ext cx="492826" cy="37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5000"/>
              </a:lnSpc>
              <a:defRPr sz="1200" b="1">
                <a:solidFill>
                  <a:srgbClr val="C8C9CB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4457029-04E4-4B3E-9EDC-BF203CA6F6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731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3008313" cy="4678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1" y="228600"/>
            <a:ext cx="701039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2574" y="6462975"/>
            <a:ext cx="492826" cy="37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5000"/>
              </a:lnSpc>
              <a:defRPr sz="1200" b="1">
                <a:solidFill>
                  <a:srgbClr val="C8C9CB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4457029-04E4-4B3E-9EDC-BF203CA6F6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16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143000"/>
            <a:ext cx="40767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076700" cy="2514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810000"/>
            <a:ext cx="4076700" cy="2514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1" y="228600"/>
            <a:ext cx="708659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2574" y="6462975"/>
            <a:ext cx="492826" cy="37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5000"/>
              </a:lnSpc>
              <a:defRPr sz="1200" b="1">
                <a:solidFill>
                  <a:srgbClr val="C8C9CB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4457029-04E4-4B3E-9EDC-BF203CA6F6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698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 Single Corner Rectangle 50"/>
          <p:cNvSpPr/>
          <p:nvPr userDrawn="1"/>
        </p:nvSpPr>
        <p:spPr>
          <a:xfrm flipH="1">
            <a:off x="489856" y="2292220"/>
            <a:ext cx="8654144" cy="2502159"/>
          </a:xfrm>
          <a:prstGeom prst="round1Rect">
            <a:avLst>
              <a:gd name="adj" fmla="val 2114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white"/>
              </a:solidFill>
            </a:endParaRPr>
          </a:p>
        </p:txBody>
      </p:sp>
      <p:pic>
        <p:nvPicPr>
          <p:cNvPr id="66" name="Picture 2"/>
          <p:cNvPicPr>
            <a:picLocks noChangeAspect="1" noChangeArrowheads="1"/>
          </p:cNvPicPr>
          <p:nvPr userDrawn="1"/>
        </p:nvPicPr>
        <p:blipFill>
          <a:blip r:embed="rId2" cstate="screen">
            <a:grayscl/>
          </a:blip>
          <a:srcRect/>
          <a:stretch>
            <a:fillRect/>
          </a:stretch>
        </p:blipFill>
        <p:spPr bwMode="ltGray">
          <a:xfrm>
            <a:off x="1163216" y="2674775"/>
            <a:ext cx="1467175" cy="181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3"/>
          <p:cNvPicPr>
            <a:picLocks noChangeAspect="1" noChangeArrowheads="1"/>
          </p:cNvPicPr>
          <p:nvPr userDrawn="1"/>
        </p:nvPicPr>
        <p:blipFill>
          <a:blip r:embed="rId3" cstate="screen">
            <a:grayscl/>
          </a:blip>
          <a:srcRect/>
          <a:stretch>
            <a:fillRect/>
          </a:stretch>
        </p:blipFill>
        <p:spPr bwMode="ltGray">
          <a:xfrm>
            <a:off x="2636858" y="2779668"/>
            <a:ext cx="1506272" cy="153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4"/>
          <p:cNvPicPr>
            <a:picLocks noChangeAspect="1" noChangeArrowheads="1"/>
          </p:cNvPicPr>
          <p:nvPr userDrawn="1"/>
        </p:nvPicPr>
        <p:blipFill>
          <a:blip r:embed="rId4" cstate="screen">
            <a:lum bright="70000" contrast="-70000"/>
          </a:blip>
          <a:srcRect/>
          <a:stretch>
            <a:fillRect/>
          </a:stretch>
        </p:blipFill>
        <p:spPr bwMode="ltGray">
          <a:xfrm>
            <a:off x="2199617" y="3086951"/>
            <a:ext cx="1004505" cy="93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2574" y="6462975"/>
            <a:ext cx="492826" cy="37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5000"/>
              </a:lnSpc>
              <a:defRPr sz="1200" b="1">
                <a:solidFill>
                  <a:srgbClr val="C8C9CB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4457029-04E4-4B3E-9EDC-BF203CA6F6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810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/>
          <p:cNvSpPr/>
          <p:nvPr userDrawn="1"/>
        </p:nvSpPr>
        <p:spPr>
          <a:xfrm flipH="1">
            <a:off x="2571184" y="2454242"/>
            <a:ext cx="6572816" cy="4403757"/>
          </a:xfrm>
          <a:prstGeom prst="round1Rect">
            <a:avLst>
              <a:gd name="adj" fmla="val 9553"/>
            </a:avLst>
          </a:prstGeom>
          <a:solidFill>
            <a:srgbClr val="D0E2D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17" descr="349_MG_3390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2454243"/>
            <a:ext cx="2362200" cy="4403757"/>
          </a:xfrm>
          <a:prstGeom prst="round1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3253" y="5409159"/>
            <a:ext cx="5549153" cy="914400"/>
          </a:xfrm>
          <a:noFill/>
          <a:ln w="3175">
            <a:noFill/>
          </a:ln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044982" y="3866584"/>
            <a:ext cx="5641818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 bwMode="black">
          <a:xfrm>
            <a:off x="3044982" y="3295461"/>
            <a:ext cx="6019800" cy="3048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1400" spc="120" dirty="0" smtClean="0">
                <a:solidFill>
                  <a:prstClr val="black"/>
                </a:solidFill>
              </a:rPr>
              <a:t>NAME of CONFERENCE, VENUE or EVENT</a:t>
            </a:r>
            <a:endParaRPr lang="en-US" sz="1400" i="1" spc="120" dirty="0" smtClean="0">
              <a:solidFill>
                <a:prstClr val="black"/>
              </a:solidFill>
            </a:endParaRPr>
          </a:p>
        </p:txBody>
      </p:sp>
      <p:grpSp>
        <p:nvGrpSpPr>
          <p:cNvPr id="50" name="Group 49"/>
          <p:cNvGrpSpPr/>
          <p:nvPr userDrawn="1"/>
        </p:nvGrpSpPr>
        <p:grpSpPr>
          <a:xfrm>
            <a:off x="6338888" y="757237"/>
            <a:ext cx="1978025" cy="692151"/>
            <a:chOff x="6338888" y="757237"/>
            <a:chExt cx="1978025" cy="692151"/>
          </a:xfrm>
        </p:grpSpPr>
        <p:sp>
          <p:nvSpPr>
            <p:cNvPr id="1029" name="Freeform 5"/>
            <p:cNvSpPr>
              <a:spLocks/>
            </p:cNvSpPr>
            <p:nvPr userDrawn="1"/>
          </p:nvSpPr>
          <p:spPr bwMode="auto">
            <a:xfrm>
              <a:off x="6965950" y="760413"/>
              <a:ext cx="246063" cy="239713"/>
            </a:xfrm>
            <a:custGeom>
              <a:avLst/>
              <a:gdLst/>
              <a:ahLst/>
              <a:cxnLst>
                <a:cxn ang="0">
                  <a:pos x="55" y="189"/>
                </a:cxn>
                <a:cxn ang="0">
                  <a:pos x="55" y="180"/>
                </a:cxn>
                <a:cxn ang="0">
                  <a:pos x="33" y="155"/>
                </a:cxn>
                <a:cxn ang="0">
                  <a:pos x="37" y="28"/>
                </a:cxn>
                <a:cxn ang="0">
                  <a:pos x="37" y="28"/>
                </a:cxn>
                <a:cxn ang="0">
                  <a:pos x="84" y="152"/>
                </a:cxn>
                <a:cxn ang="0">
                  <a:pos x="91" y="152"/>
                </a:cxn>
                <a:cxn ang="0">
                  <a:pos x="141" y="28"/>
                </a:cxn>
                <a:cxn ang="0">
                  <a:pos x="141" y="28"/>
                </a:cxn>
                <a:cxn ang="0">
                  <a:pos x="145" y="178"/>
                </a:cxn>
                <a:cxn ang="0">
                  <a:pos x="131" y="180"/>
                </a:cxn>
                <a:cxn ang="0">
                  <a:pos x="131" y="189"/>
                </a:cxn>
                <a:cxn ang="0">
                  <a:pos x="194" y="189"/>
                </a:cxn>
                <a:cxn ang="0">
                  <a:pos x="194" y="180"/>
                </a:cxn>
                <a:cxn ang="0">
                  <a:pos x="179" y="178"/>
                </a:cxn>
                <a:cxn ang="0">
                  <a:pos x="173" y="10"/>
                </a:cxn>
                <a:cxn ang="0">
                  <a:pos x="188" y="8"/>
                </a:cxn>
                <a:cxn ang="0">
                  <a:pos x="188" y="0"/>
                </a:cxn>
                <a:cxn ang="0">
                  <a:pos x="139" y="0"/>
                </a:cxn>
                <a:cxn ang="0">
                  <a:pos x="99" y="104"/>
                </a:cxn>
                <a:cxn ang="0">
                  <a:pos x="6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25" y="10"/>
                </a:cxn>
                <a:cxn ang="0">
                  <a:pos x="21" y="153"/>
                </a:cxn>
                <a:cxn ang="0">
                  <a:pos x="0" y="180"/>
                </a:cxn>
                <a:cxn ang="0">
                  <a:pos x="0" y="189"/>
                </a:cxn>
                <a:cxn ang="0">
                  <a:pos x="55" y="189"/>
                </a:cxn>
              </a:cxnLst>
              <a:rect l="0" t="0" r="r" b="b"/>
              <a:pathLst>
                <a:path w="194" h="189">
                  <a:moveTo>
                    <a:pt x="55" y="189"/>
                  </a:moveTo>
                  <a:cubicBezTo>
                    <a:pt x="55" y="180"/>
                    <a:pt x="55" y="180"/>
                    <a:pt x="55" y="180"/>
                  </a:cubicBezTo>
                  <a:cubicBezTo>
                    <a:pt x="41" y="179"/>
                    <a:pt x="33" y="172"/>
                    <a:pt x="33" y="155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84" y="152"/>
                    <a:pt x="84" y="152"/>
                    <a:pt x="84" y="152"/>
                  </a:cubicBezTo>
                  <a:cubicBezTo>
                    <a:pt x="91" y="152"/>
                    <a:pt x="91" y="152"/>
                    <a:pt x="91" y="152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5" y="178"/>
                    <a:pt x="145" y="178"/>
                    <a:pt x="145" y="178"/>
                  </a:cubicBezTo>
                  <a:cubicBezTo>
                    <a:pt x="131" y="180"/>
                    <a:pt x="131" y="180"/>
                    <a:pt x="131" y="180"/>
                  </a:cubicBezTo>
                  <a:cubicBezTo>
                    <a:pt x="131" y="189"/>
                    <a:pt x="131" y="189"/>
                    <a:pt x="131" y="189"/>
                  </a:cubicBezTo>
                  <a:cubicBezTo>
                    <a:pt x="194" y="189"/>
                    <a:pt x="194" y="189"/>
                    <a:pt x="194" y="189"/>
                  </a:cubicBezTo>
                  <a:cubicBezTo>
                    <a:pt x="194" y="180"/>
                    <a:pt x="194" y="180"/>
                    <a:pt x="194" y="180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88" y="8"/>
                    <a:pt x="188" y="8"/>
                    <a:pt x="188" y="8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20" y="173"/>
                    <a:pt x="12" y="176"/>
                    <a:pt x="0" y="180"/>
                  </a:cubicBezTo>
                  <a:cubicBezTo>
                    <a:pt x="0" y="189"/>
                    <a:pt x="0" y="189"/>
                    <a:pt x="0" y="189"/>
                  </a:cubicBezTo>
                  <a:lnTo>
                    <a:pt x="55" y="18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0" name="Freeform 6"/>
            <p:cNvSpPr>
              <a:spLocks noEditPoints="1"/>
            </p:cNvSpPr>
            <p:nvPr userDrawn="1"/>
          </p:nvSpPr>
          <p:spPr bwMode="auto">
            <a:xfrm>
              <a:off x="7221538" y="831850"/>
              <a:ext cx="142875" cy="173038"/>
            </a:xfrm>
            <a:custGeom>
              <a:avLst/>
              <a:gdLst/>
              <a:ahLst/>
              <a:cxnLst>
                <a:cxn ang="0">
                  <a:pos x="93" y="42"/>
                </a:cxn>
                <a:cxn ang="0">
                  <a:pos x="32" y="0"/>
                </a:cxn>
                <a:cxn ang="0">
                  <a:pos x="9" y="14"/>
                </a:cxn>
                <a:cxn ang="0">
                  <a:pos x="24" y="27"/>
                </a:cxn>
                <a:cxn ang="0">
                  <a:pos x="46" y="9"/>
                </a:cxn>
                <a:cxn ang="0">
                  <a:pos x="66" y="34"/>
                </a:cxn>
                <a:cxn ang="0">
                  <a:pos x="66" y="47"/>
                </a:cxn>
                <a:cxn ang="0">
                  <a:pos x="0" y="105"/>
                </a:cxn>
                <a:cxn ang="0">
                  <a:pos x="31" y="136"/>
                </a:cxn>
                <a:cxn ang="0">
                  <a:pos x="67" y="118"/>
                </a:cxn>
                <a:cxn ang="0">
                  <a:pos x="87" y="136"/>
                </a:cxn>
                <a:cxn ang="0">
                  <a:pos x="113" y="121"/>
                </a:cxn>
                <a:cxn ang="0">
                  <a:pos x="108" y="115"/>
                </a:cxn>
                <a:cxn ang="0">
                  <a:pos x="99" y="119"/>
                </a:cxn>
                <a:cxn ang="0">
                  <a:pos x="93" y="109"/>
                </a:cxn>
                <a:cxn ang="0">
                  <a:pos x="93" y="42"/>
                </a:cxn>
                <a:cxn ang="0">
                  <a:pos x="66" y="109"/>
                </a:cxn>
                <a:cxn ang="0">
                  <a:pos x="46" y="117"/>
                </a:cxn>
                <a:cxn ang="0">
                  <a:pos x="29" y="96"/>
                </a:cxn>
                <a:cxn ang="0">
                  <a:pos x="66" y="57"/>
                </a:cxn>
                <a:cxn ang="0">
                  <a:pos x="66" y="109"/>
                </a:cxn>
              </a:cxnLst>
              <a:rect l="0" t="0" r="r" b="b"/>
              <a:pathLst>
                <a:path w="113" h="136">
                  <a:moveTo>
                    <a:pt x="93" y="42"/>
                  </a:moveTo>
                  <a:cubicBezTo>
                    <a:pt x="93" y="11"/>
                    <a:pt x="52" y="0"/>
                    <a:pt x="32" y="0"/>
                  </a:cubicBezTo>
                  <a:cubicBezTo>
                    <a:pt x="22" y="0"/>
                    <a:pt x="9" y="3"/>
                    <a:pt x="9" y="14"/>
                  </a:cubicBezTo>
                  <a:cubicBezTo>
                    <a:pt x="9" y="23"/>
                    <a:pt x="14" y="27"/>
                    <a:pt x="24" y="27"/>
                  </a:cubicBezTo>
                  <a:cubicBezTo>
                    <a:pt x="39" y="27"/>
                    <a:pt x="41" y="9"/>
                    <a:pt x="46" y="9"/>
                  </a:cubicBezTo>
                  <a:cubicBezTo>
                    <a:pt x="55" y="9"/>
                    <a:pt x="66" y="20"/>
                    <a:pt x="66" y="34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7" y="59"/>
                    <a:pt x="0" y="69"/>
                    <a:pt x="0" y="105"/>
                  </a:cubicBezTo>
                  <a:cubicBezTo>
                    <a:pt x="0" y="122"/>
                    <a:pt x="13" y="136"/>
                    <a:pt x="31" y="136"/>
                  </a:cubicBezTo>
                  <a:cubicBezTo>
                    <a:pt x="46" y="136"/>
                    <a:pt x="56" y="129"/>
                    <a:pt x="67" y="118"/>
                  </a:cubicBezTo>
                  <a:cubicBezTo>
                    <a:pt x="69" y="127"/>
                    <a:pt x="74" y="136"/>
                    <a:pt x="87" y="136"/>
                  </a:cubicBezTo>
                  <a:cubicBezTo>
                    <a:pt x="100" y="136"/>
                    <a:pt x="110" y="126"/>
                    <a:pt x="113" y="121"/>
                  </a:cubicBezTo>
                  <a:cubicBezTo>
                    <a:pt x="108" y="115"/>
                    <a:pt x="108" y="115"/>
                    <a:pt x="108" y="115"/>
                  </a:cubicBezTo>
                  <a:cubicBezTo>
                    <a:pt x="105" y="117"/>
                    <a:pt x="102" y="119"/>
                    <a:pt x="99" y="119"/>
                  </a:cubicBezTo>
                  <a:cubicBezTo>
                    <a:pt x="93" y="119"/>
                    <a:pt x="93" y="114"/>
                    <a:pt x="93" y="109"/>
                  </a:cubicBezTo>
                  <a:lnTo>
                    <a:pt x="93" y="42"/>
                  </a:lnTo>
                  <a:close/>
                  <a:moveTo>
                    <a:pt x="66" y="109"/>
                  </a:moveTo>
                  <a:cubicBezTo>
                    <a:pt x="62" y="113"/>
                    <a:pt x="54" y="117"/>
                    <a:pt x="46" y="117"/>
                  </a:cubicBezTo>
                  <a:cubicBezTo>
                    <a:pt x="38" y="117"/>
                    <a:pt x="29" y="107"/>
                    <a:pt x="29" y="96"/>
                  </a:cubicBezTo>
                  <a:cubicBezTo>
                    <a:pt x="29" y="76"/>
                    <a:pt x="43" y="63"/>
                    <a:pt x="66" y="57"/>
                  </a:cubicBezTo>
                  <a:lnTo>
                    <a:pt x="66" y="10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7358063" y="831850"/>
              <a:ext cx="123825" cy="16827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7"/>
                </a:cxn>
                <a:cxn ang="0">
                  <a:pos x="20" y="50"/>
                </a:cxn>
                <a:cxn ang="0">
                  <a:pos x="20" y="123"/>
                </a:cxn>
                <a:cxn ang="0">
                  <a:pos x="5" y="125"/>
                </a:cxn>
                <a:cxn ang="0">
                  <a:pos x="5" y="133"/>
                </a:cxn>
                <a:cxn ang="0">
                  <a:pos x="64" y="133"/>
                </a:cxn>
                <a:cxn ang="0">
                  <a:pos x="64" y="125"/>
                </a:cxn>
                <a:cxn ang="0">
                  <a:pos x="49" y="123"/>
                </a:cxn>
                <a:cxn ang="0">
                  <a:pos x="47" y="97"/>
                </a:cxn>
                <a:cxn ang="0">
                  <a:pos x="63" y="28"/>
                </a:cxn>
                <a:cxn ang="0">
                  <a:pos x="79" y="31"/>
                </a:cxn>
                <a:cxn ang="0">
                  <a:pos x="97" y="15"/>
                </a:cxn>
                <a:cxn ang="0">
                  <a:pos x="79" y="0"/>
                </a:cxn>
                <a:cxn ang="0">
                  <a:pos x="44" y="41"/>
                </a:cxn>
                <a:cxn ang="0">
                  <a:pos x="44" y="41"/>
                </a:cxn>
                <a:cxn ang="0">
                  <a:pos x="31" y="0"/>
                </a:cxn>
                <a:cxn ang="0">
                  <a:pos x="0" y="10"/>
                </a:cxn>
              </a:cxnLst>
              <a:rect l="0" t="0" r="r" b="b"/>
              <a:pathLst>
                <a:path w="97" h="133">
                  <a:moveTo>
                    <a:pt x="0" y="1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6" y="17"/>
                    <a:pt x="20" y="34"/>
                    <a:pt x="20" y="50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64" y="133"/>
                    <a:pt x="64" y="133"/>
                    <a:pt x="64" y="133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7" y="114"/>
                    <a:pt x="47" y="106"/>
                    <a:pt x="47" y="97"/>
                  </a:cubicBezTo>
                  <a:cubicBezTo>
                    <a:pt x="47" y="49"/>
                    <a:pt x="57" y="28"/>
                    <a:pt x="63" y="28"/>
                  </a:cubicBezTo>
                  <a:cubicBezTo>
                    <a:pt x="65" y="28"/>
                    <a:pt x="72" y="31"/>
                    <a:pt x="79" y="31"/>
                  </a:cubicBezTo>
                  <a:cubicBezTo>
                    <a:pt x="89" y="31"/>
                    <a:pt x="97" y="22"/>
                    <a:pt x="97" y="15"/>
                  </a:cubicBezTo>
                  <a:cubicBezTo>
                    <a:pt x="97" y="5"/>
                    <a:pt x="91" y="0"/>
                    <a:pt x="79" y="0"/>
                  </a:cubicBezTo>
                  <a:cubicBezTo>
                    <a:pt x="60" y="0"/>
                    <a:pt x="51" y="26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2" y="27"/>
                    <a:pt x="39" y="6"/>
                    <a:pt x="31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2" name="Freeform 8"/>
            <p:cNvSpPr>
              <a:spLocks noEditPoints="1"/>
            </p:cNvSpPr>
            <p:nvPr userDrawn="1"/>
          </p:nvSpPr>
          <p:spPr bwMode="auto">
            <a:xfrm>
              <a:off x="7486650" y="757237"/>
              <a:ext cx="71438" cy="242888"/>
            </a:xfrm>
            <a:custGeom>
              <a:avLst/>
              <a:gdLst/>
              <a:ahLst/>
              <a:cxnLst>
                <a:cxn ang="0">
                  <a:pos x="56" y="191"/>
                </a:cxn>
                <a:cxn ang="0">
                  <a:pos x="56" y="183"/>
                </a:cxn>
                <a:cxn ang="0">
                  <a:pos x="42" y="181"/>
                </a:cxn>
                <a:cxn ang="0">
                  <a:pos x="42" y="58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15" y="91"/>
                </a:cxn>
                <a:cxn ang="0">
                  <a:pos x="15" y="181"/>
                </a:cxn>
                <a:cxn ang="0">
                  <a:pos x="0" y="183"/>
                </a:cxn>
                <a:cxn ang="0">
                  <a:pos x="0" y="191"/>
                </a:cxn>
                <a:cxn ang="0">
                  <a:pos x="56" y="191"/>
                </a:cxn>
                <a:cxn ang="0">
                  <a:pos x="11" y="17"/>
                </a:cxn>
                <a:cxn ang="0">
                  <a:pos x="28" y="34"/>
                </a:cxn>
                <a:cxn ang="0">
                  <a:pos x="45" y="17"/>
                </a:cxn>
                <a:cxn ang="0">
                  <a:pos x="28" y="0"/>
                </a:cxn>
                <a:cxn ang="0">
                  <a:pos x="11" y="17"/>
                </a:cxn>
              </a:cxnLst>
              <a:rect l="0" t="0" r="r" b="b"/>
              <a:pathLst>
                <a:path w="56" h="191">
                  <a:moveTo>
                    <a:pt x="56" y="191"/>
                  </a:moveTo>
                  <a:cubicBezTo>
                    <a:pt x="56" y="183"/>
                    <a:pt x="56" y="183"/>
                    <a:pt x="56" y="183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9" y="77"/>
                    <a:pt x="15" y="80"/>
                    <a:pt x="15" y="9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56" y="191"/>
                  </a:lnTo>
                  <a:close/>
                  <a:moveTo>
                    <a:pt x="11" y="17"/>
                  </a:moveTo>
                  <a:cubicBezTo>
                    <a:pt x="11" y="27"/>
                    <a:pt x="19" y="34"/>
                    <a:pt x="28" y="34"/>
                  </a:cubicBezTo>
                  <a:cubicBezTo>
                    <a:pt x="37" y="34"/>
                    <a:pt x="45" y="27"/>
                    <a:pt x="45" y="17"/>
                  </a:cubicBezTo>
                  <a:cubicBezTo>
                    <a:pt x="45" y="7"/>
                    <a:pt x="37" y="0"/>
                    <a:pt x="28" y="0"/>
                  </a:cubicBezTo>
                  <a:cubicBezTo>
                    <a:pt x="19" y="0"/>
                    <a:pt x="11" y="7"/>
                    <a:pt x="11" y="17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7564438" y="768350"/>
              <a:ext cx="101600" cy="236538"/>
            </a:xfrm>
            <a:custGeom>
              <a:avLst/>
              <a:gdLst/>
              <a:ahLst/>
              <a:cxnLst>
                <a:cxn ang="0">
                  <a:pos x="15" y="64"/>
                </a:cxn>
                <a:cxn ang="0">
                  <a:pos x="15" y="155"/>
                </a:cxn>
                <a:cxn ang="0">
                  <a:pos x="44" y="185"/>
                </a:cxn>
                <a:cxn ang="0">
                  <a:pos x="79" y="166"/>
                </a:cxn>
                <a:cxn ang="0">
                  <a:pos x="75" y="159"/>
                </a:cxn>
                <a:cxn ang="0">
                  <a:pos x="56" y="168"/>
                </a:cxn>
                <a:cxn ang="0">
                  <a:pos x="42" y="155"/>
                </a:cxn>
                <a:cxn ang="0">
                  <a:pos x="42" y="64"/>
                </a:cxn>
                <a:cxn ang="0">
                  <a:pos x="72" y="64"/>
                </a:cxn>
                <a:cxn ang="0">
                  <a:pos x="72" y="52"/>
                </a:cxn>
                <a:cxn ang="0">
                  <a:pos x="42" y="52"/>
                </a:cxn>
                <a:cxn ang="0">
                  <a:pos x="42" y="0"/>
                </a:cxn>
                <a:cxn ang="0">
                  <a:pos x="15" y="15"/>
                </a:cxn>
                <a:cxn ang="0">
                  <a:pos x="15" y="52"/>
                </a:cxn>
                <a:cxn ang="0">
                  <a:pos x="0" y="52"/>
                </a:cxn>
                <a:cxn ang="0">
                  <a:pos x="0" y="64"/>
                </a:cxn>
                <a:cxn ang="0">
                  <a:pos x="15" y="64"/>
                </a:cxn>
              </a:cxnLst>
              <a:rect l="0" t="0" r="r" b="b"/>
              <a:pathLst>
                <a:path w="79" h="185">
                  <a:moveTo>
                    <a:pt x="15" y="64"/>
                  </a:moveTo>
                  <a:cubicBezTo>
                    <a:pt x="15" y="155"/>
                    <a:pt x="15" y="155"/>
                    <a:pt x="15" y="155"/>
                  </a:cubicBezTo>
                  <a:cubicBezTo>
                    <a:pt x="15" y="167"/>
                    <a:pt x="20" y="185"/>
                    <a:pt x="44" y="185"/>
                  </a:cubicBezTo>
                  <a:cubicBezTo>
                    <a:pt x="57" y="185"/>
                    <a:pt x="71" y="176"/>
                    <a:pt x="79" y="166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69" y="164"/>
                    <a:pt x="63" y="168"/>
                    <a:pt x="56" y="168"/>
                  </a:cubicBezTo>
                  <a:cubicBezTo>
                    <a:pt x="48" y="168"/>
                    <a:pt x="42" y="164"/>
                    <a:pt x="42" y="155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64"/>
                    <a:pt x="0" y="64"/>
                    <a:pt x="0" y="64"/>
                  </a:cubicBezTo>
                  <a:lnTo>
                    <a:pt x="15" y="64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4" name="Freeform 10"/>
            <p:cNvSpPr>
              <a:spLocks noEditPoints="1"/>
            </p:cNvSpPr>
            <p:nvPr userDrawn="1"/>
          </p:nvSpPr>
          <p:spPr bwMode="auto">
            <a:xfrm>
              <a:off x="7670800" y="757237"/>
              <a:ext cx="71438" cy="242888"/>
            </a:xfrm>
            <a:custGeom>
              <a:avLst/>
              <a:gdLst/>
              <a:ahLst/>
              <a:cxnLst>
                <a:cxn ang="0">
                  <a:pos x="57" y="191"/>
                </a:cxn>
                <a:cxn ang="0">
                  <a:pos x="57" y="183"/>
                </a:cxn>
                <a:cxn ang="0">
                  <a:pos x="42" y="181"/>
                </a:cxn>
                <a:cxn ang="0">
                  <a:pos x="42" y="58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15" y="91"/>
                </a:cxn>
                <a:cxn ang="0">
                  <a:pos x="15" y="181"/>
                </a:cxn>
                <a:cxn ang="0">
                  <a:pos x="0" y="183"/>
                </a:cxn>
                <a:cxn ang="0">
                  <a:pos x="0" y="191"/>
                </a:cxn>
                <a:cxn ang="0">
                  <a:pos x="57" y="191"/>
                </a:cxn>
                <a:cxn ang="0">
                  <a:pos x="12" y="17"/>
                </a:cxn>
                <a:cxn ang="0">
                  <a:pos x="28" y="34"/>
                </a:cxn>
                <a:cxn ang="0">
                  <a:pos x="45" y="17"/>
                </a:cxn>
                <a:cxn ang="0">
                  <a:pos x="28" y="0"/>
                </a:cxn>
                <a:cxn ang="0">
                  <a:pos x="12" y="17"/>
                </a:cxn>
              </a:cxnLst>
              <a:rect l="0" t="0" r="r" b="b"/>
              <a:pathLst>
                <a:path w="57" h="191">
                  <a:moveTo>
                    <a:pt x="57" y="191"/>
                  </a:moveTo>
                  <a:cubicBezTo>
                    <a:pt x="57" y="183"/>
                    <a:pt x="57" y="183"/>
                    <a:pt x="57" y="183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0" y="77"/>
                    <a:pt x="15" y="80"/>
                    <a:pt x="15" y="9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57" y="191"/>
                  </a:lnTo>
                  <a:close/>
                  <a:moveTo>
                    <a:pt x="12" y="17"/>
                  </a:moveTo>
                  <a:cubicBezTo>
                    <a:pt x="12" y="27"/>
                    <a:pt x="19" y="34"/>
                    <a:pt x="28" y="34"/>
                  </a:cubicBezTo>
                  <a:cubicBezTo>
                    <a:pt x="38" y="34"/>
                    <a:pt x="45" y="27"/>
                    <a:pt x="45" y="17"/>
                  </a:cubicBezTo>
                  <a:cubicBezTo>
                    <a:pt x="45" y="7"/>
                    <a:pt x="38" y="0"/>
                    <a:pt x="28" y="0"/>
                  </a:cubicBezTo>
                  <a:cubicBezTo>
                    <a:pt x="19" y="0"/>
                    <a:pt x="12" y="7"/>
                    <a:pt x="12" y="17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 userDrawn="1"/>
          </p:nvSpPr>
          <p:spPr bwMode="auto">
            <a:xfrm>
              <a:off x="7751763" y="831850"/>
              <a:ext cx="265113" cy="168275"/>
            </a:xfrm>
            <a:custGeom>
              <a:avLst/>
              <a:gdLst/>
              <a:ahLst/>
              <a:cxnLst>
                <a:cxn ang="0">
                  <a:pos x="131" y="133"/>
                </a:cxn>
                <a:cxn ang="0">
                  <a:pos x="131" y="125"/>
                </a:cxn>
                <a:cxn ang="0">
                  <a:pos x="118" y="123"/>
                </a:cxn>
                <a:cxn ang="0">
                  <a:pos x="118" y="54"/>
                </a:cxn>
                <a:cxn ang="0">
                  <a:pos x="117" y="35"/>
                </a:cxn>
                <a:cxn ang="0">
                  <a:pos x="143" y="20"/>
                </a:cxn>
                <a:cxn ang="0">
                  <a:pos x="167" y="43"/>
                </a:cxn>
                <a:cxn ang="0">
                  <a:pos x="167" y="123"/>
                </a:cxn>
                <a:cxn ang="0">
                  <a:pos x="154" y="125"/>
                </a:cxn>
                <a:cxn ang="0">
                  <a:pos x="154" y="133"/>
                </a:cxn>
                <a:cxn ang="0">
                  <a:pos x="209" y="133"/>
                </a:cxn>
                <a:cxn ang="0">
                  <a:pos x="209" y="125"/>
                </a:cxn>
                <a:cxn ang="0">
                  <a:pos x="194" y="123"/>
                </a:cxn>
                <a:cxn ang="0">
                  <a:pos x="194" y="49"/>
                </a:cxn>
                <a:cxn ang="0">
                  <a:pos x="152" y="0"/>
                </a:cxn>
                <a:cxn ang="0">
                  <a:pos x="114" y="23"/>
                </a:cxn>
                <a:cxn ang="0">
                  <a:pos x="81" y="0"/>
                </a:cxn>
                <a:cxn ang="0">
                  <a:pos x="41" y="23"/>
                </a:cxn>
                <a:cxn ang="0">
                  <a:pos x="31" y="0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15" y="36"/>
                </a:cxn>
                <a:cxn ang="0">
                  <a:pos x="15" y="123"/>
                </a:cxn>
                <a:cxn ang="0">
                  <a:pos x="0" y="125"/>
                </a:cxn>
                <a:cxn ang="0">
                  <a:pos x="0" y="133"/>
                </a:cxn>
                <a:cxn ang="0">
                  <a:pos x="55" y="133"/>
                </a:cxn>
                <a:cxn ang="0">
                  <a:pos x="55" y="125"/>
                </a:cxn>
                <a:cxn ang="0">
                  <a:pos x="42" y="123"/>
                </a:cxn>
                <a:cxn ang="0">
                  <a:pos x="42" y="40"/>
                </a:cxn>
                <a:cxn ang="0">
                  <a:pos x="70" y="20"/>
                </a:cxn>
                <a:cxn ang="0">
                  <a:pos x="91" y="44"/>
                </a:cxn>
                <a:cxn ang="0">
                  <a:pos x="91" y="123"/>
                </a:cxn>
                <a:cxn ang="0">
                  <a:pos x="78" y="125"/>
                </a:cxn>
                <a:cxn ang="0">
                  <a:pos x="78" y="133"/>
                </a:cxn>
                <a:cxn ang="0">
                  <a:pos x="131" y="133"/>
                </a:cxn>
              </a:cxnLst>
              <a:rect l="0" t="0" r="r" b="b"/>
              <a:pathLst>
                <a:path w="209" h="133">
                  <a:moveTo>
                    <a:pt x="131" y="133"/>
                  </a:moveTo>
                  <a:cubicBezTo>
                    <a:pt x="131" y="125"/>
                    <a:pt x="131" y="125"/>
                    <a:pt x="131" y="125"/>
                  </a:cubicBezTo>
                  <a:cubicBezTo>
                    <a:pt x="118" y="123"/>
                    <a:pt x="118" y="123"/>
                    <a:pt x="118" y="123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45"/>
                    <a:pt x="117" y="39"/>
                    <a:pt x="117" y="35"/>
                  </a:cubicBezTo>
                  <a:cubicBezTo>
                    <a:pt x="117" y="31"/>
                    <a:pt x="131" y="20"/>
                    <a:pt x="143" y="20"/>
                  </a:cubicBezTo>
                  <a:cubicBezTo>
                    <a:pt x="156" y="20"/>
                    <a:pt x="167" y="28"/>
                    <a:pt x="167" y="43"/>
                  </a:cubicBezTo>
                  <a:cubicBezTo>
                    <a:pt x="167" y="123"/>
                    <a:pt x="167" y="123"/>
                    <a:pt x="167" y="123"/>
                  </a:cubicBezTo>
                  <a:cubicBezTo>
                    <a:pt x="154" y="125"/>
                    <a:pt x="154" y="125"/>
                    <a:pt x="154" y="125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25"/>
                    <a:pt x="209" y="125"/>
                    <a:pt x="209" y="125"/>
                  </a:cubicBezTo>
                  <a:cubicBezTo>
                    <a:pt x="194" y="123"/>
                    <a:pt x="194" y="123"/>
                    <a:pt x="194" y="123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4" y="22"/>
                    <a:pt x="186" y="0"/>
                    <a:pt x="152" y="0"/>
                  </a:cubicBezTo>
                  <a:cubicBezTo>
                    <a:pt x="137" y="0"/>
                    <a:pt x="123" y="10"/>
                    <a:pt x="114" y="23"/>
                  </a:cubicBezTo>
                  <a:cubicBezTo>
                    <a:pt x="110" y="8"/>
                    <a:pt x="97" y="0"/>
                    <a:pt x="81" y="0"/>
                  </a:cubicBezTo>
                  <a:cubicBezTo>
                    <a:pt x="64" y="0"/>
                    <a:pt x="52" y="12"/>
                    <a:pt x="41" y="23"/>
                  </a:cubicBezTo>
                  <a:cubicBezTo>
                    <a:pt x="40" y="15"/>
                    <a:pt x="37" y="7"/>
                    <a:pt x="31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" y="19"/>
                    <a:pt x="15" y="24"/>
                    <a:pt x="15" y="36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55" y="133"/>
                    <a:pt x="55" y="133"/>
                    <a:pt x="55" y="133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34"/>
                    <a:pt x="55" y="20"/>
                    <a:pt x="70" y="20"/>
                  </a:cubicBezTo>
                  <a:cubicBezTo>
                    <a:pt x="82" y="20"/>
                    <a:pt x="91" y="30"/>
                    <a:pt x="91" y="44"/>
                  </a:cubicBezTo>
                  <a:cubicBezTo>
                    <a:pt x="91" y="123"/>
                    <a:pt x="91" y="123"/>
                    <a:pt x="91" y="123"/>
                  </a:cubicBezTo>
                  <a:cubicBezTo>
                    <a:pt x="78" y="125"/>
                    <a:pt x="78" y="125"/>
                    <a:pt x="78" y="125"/>
                  </a:cubicBezTo>
                  <a:cubicBezTo>
                    <a:pt x="78" y="133"/>
                    <a:pt x="78" y="133"/>
                    <a:pt x="78" y="133"/>
                  </a:cubicBezTo>
                  <a:lnTo>
                    <a:pt x="131" y="13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6" name="Freeform 12"/>
            <p:cNvSpPr>
              <a:spLocks noEditPoints="1"/>
            </p:cNvSpPr>
            <p:nvPr userDrawn="1"/>
          </p:nvSpPr>
          <p:spPr bwMode="auto">
            <a:xfrm>
              <a:off x="8023225" y="831850"/>
              <a:ext cx="128588" cy="173038"/>
            </a:xfrm>
            <a:custGeom>
              <a:avLst/>
              <a:gdLst/>
              <a:ahLst/>
              <a:cxnLst>
                <a:cxn ang="0">
                  <a:pos x="101" y="51"/>
                </a:cxn>
                <a:cxn ang="0">
                  <a:pos x="54" y="0"/>
                </a:cxn>
                <a:cxn ang="0">
                  <a:pos x="0" y="74"/>
                </a:cxn>
                <a:cxn ang="0">
                  <a:pos x="50" y="136"/>
                </a:cxn>
                <a:cxn ang="0">
                  <a:pos x="101" y="104"/>
                </a:cxn>
                <a:cxn ang="0">
                  <a:pos x="94" y="98"/>
                </a:cxn>
                <a:cxn ang="0">
                  <a:pos x="64" y="116"/>
                </a:cxn>
                <a:cxn ang="0">
                  <a:pos x="27" y="71"/>
                </a:cxn>
                <a:cxn ang="0">
                  <a:pos x="101" y="51"/>
                </a:cxn>
                <a:cxn ang="0">
                  <a:pos x="24" y="59"/>
                </a:cxn>
                <a:cxn ang="0">
                  <a:pos x="50" y="9"/>
                </a:cxn>
                <a:cxn ang="0">
                  <a:pos x="70" y="30"/>
                </a:cxn>
                <a:cxn ang="0">
                  <a:pos x="56" y="51"/>
                </a:cxn>
                <a:cxn ang="0">
                  <a:pos x="24" y="59"/>
                </a:cxn>
              </a:cxnLst>
              <a:rect l="0" t="0" r="r" b="b"/>
              <a:pathLst>
                <a:path w="101" h="136">
                  <a:moveTo>
                    <a:pt x="101" y="51"/>
                  </a:moveTo>
                  <a:cubicBezTo>
                    <a:pt x="101" y="25"/>
                    <a:pt x="83" y="0"/>
                    <a:pt x="54" y="0"/>
                  </a:cubicBezTo>
                  <a:cubicBezTo>
                    <a:pt x="17" y="0"/>
                    <a:pt x="0" y="40"/>
                    <a:pt x="0" y="74"/>
                  </a:cubicBezTo>
                  <a:cubicBezTo>
                    <a:pt x="0" y="106"/>
                    <a:pt x="18" y="136"/>
                    <a:pt x="50" y="136"/>
                  </a:cubicBezTo>
                  <a:cubicBezTo>
                    <a:pt x="74" y="136"/>
                    <a:pt x="88" y="123"/>
                    <a:pt x="101" y="104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85" y="108"/>
                    <a:pt x="81" y="116"/>
                    <a:pt x="64" y="116"/>
                  </a:cubicBezTo>
                  <a:cubicBezTo>
                    <a:pt x="40" y="116"/>
                    <a:pt x="28" y="92"/>
                    <a:pt x="27" y="71"/>
                  </a:cubicBezTo>
                  <a:lnTo>
                    <a:pt x="101" y="51"/>
                  </a:lnTo>
                  <a:close/>
                  <a:moveTo>
                    <a:pt x="24" y="59"/>
                  </a:moveTo>
                  <a:cubicBezTo>
                    <a:pt x="24" y="32"/>
                    <a:pt x="31" y="9"/>
                    <a:pt x="50" y="9"/>
                  </a:cubicBezTo>
                  <a:cubicBezTo>
                    <a:pt x="62" y="9"/>
                    <a:pt x="70" y="16"/>
                    <a:pt x="70" y="30"/>
                  </a:cubicBezTo>
                  <a:cubicBezTo>
                    <a:pt x="70" y="43"/>
                    <a:pt x="66" y="49"/>
                    <a:pt x="56" y="51"/>
                  </a:cubicBezTo>
                  <a:lnTo>
                    <a:pt x="24" y="5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 userDrawn="1"/>
          </p:nvSpPr>
          <p:spPr bwMode="auto">
            <a:xfrm>
              <a:off x="8158163" y="831850"/>
              <a:ext cx="115888" cy="173038"/>
            </a:xfrm>
            <a:custGeom>
              <a:avLst/>
              <a:gdLst/>
              <a:ahLst/>
              <a:cxnLst>
                <a:cxn ang="0">
                  <a:pos x="43" y="136"/>
                </a:cxn>
                <a:cxn ang="0">
                  <a:pos x="92" y="95"/>
                </a:cxn>
                <a:cxn ang="0">
                  <a:pos x="26" y="30"/>
                </a:cxn>
                <a:cxn ang="0">
                  <a:pos x="47" y="9"/>
                </a:cxn>
                <a:cxn ang="0">
                  <a:pos x="68" y="29"/>
                </a:cxn>
                <a:cxn ang="0">
                  <a:pos x="82" y="16"/>
                </a:cxn>
                <a:cxn ang="0">
                  <a:pos x="60" y="0"/>
                </a:cxn>
                <a:cxn ang="0">
                  <a:pos x="6" y="42"/>
                </a:cxn>
                <a:cxn ang="0">
                  <a:pos x="70" y="106"/>
                </a:cxn>
                <a:cxn ang="0">
                  <a:pos x="46" y="127"/>
                </a:cxn>
                <a:cxn ang="0">
                  <a:pos x="34" y="118"/>
                </a:cxn>
                <a:cxn ang="0">
                  <a:pos x="15" y="99"/>
                </a:cxn>
                <a:cxn ang="0">
                  <a:pos x="0" y="113"/>
                </a:cxn>
                <a:cxn ang="0">
                  <a:pos x="43" y="136"/>
                </a:cxn>
              </a:cxnLst>
              <a:rect l="0" t="0" r="r" b="b"/>
              <a:pathLst>
                <a:path w="92" h="136">
                  <a:moveTo>
                    <a:pt x="43" y="136"/>
                  </a:moveTo>
                  <a:cubicBezTo>
                    <a:pt x="70" y="136"/>
                    <a:pt x="92" y="123"/>
                    <a:pt x="92" y="95"/>
                  </a:cubicBezTo>
                  <a:cubicBezTo>
                    <a:pt x="92" y="47"/>
                    <a:pt x="26" y="57"/>
                    <a:pt x="26" y="30"/>
                  </a:cubicBezTo>
                  <a:cubicBezTo>
                    <a:pt x="26" y="18"/>
                    <a:pt x="35" y="10"/>
                    <a:pt x="47" y="9"/>
                  </a:cubicBezTo>
                  <a:cubicBezTo>
                    <a:pt x="50" y="21"/>
                    <a:pt x="56" y="29"/>
                    <a:pt x="68" y="29"/>
                  </a:cubicBezTo>
                  <a:cubicBezTo>
                    <a:pt x="76" y="29"/>
                    <a:pt x="82" y="25"/>
                    <a:pt x="82" y="16"/>
                  </a:cubicBezTo>
                  <a:cubicBezTo>
                    <a:pt x="82" y="5"/>
                    <a:pt x="72" y="0"/>
                    <a:pt x="60" y="0"/>
                  </a:cubicBezTo>
                  <a:cubicBezTo>
                    <a:pt x="38" y="0"/>
                    <a:pt x="6" y="14"/>
                    <a:pt x="6" y="42"/>
                  </a:cubicBezTo>
                  <a:cubicBezTo>
                    <a:pt x="6" y="81"/>
                    <a:pt x="70" y="76"/>
                    <a:pt x="70" y="106"/>
                  </a:cubicBezTo>
                  <a:cubicBezTo>
                    <a:pt x="70" y="120"/>
                    <a:pt x="60" y="127"/>
                    <a:pt x="46" y="127"/>
                  </a:cubicBezTo>
                  <a:cubicBezTo>
                    <a:pt x="39" y="127"/>
                    <a:pt x="35" y="126"/>
                    <a:pt x="34" y="118"/>
                  </a:cubicBezTo>
                  <a:cubicBezTo>
                    <a:pt x="33" y="109"/>
                    <a:pt x="28" y="99"/>
                    <a:pt x="15" y="99"/>
                  </a:cubicBezTo>
                  <a:cubicBezTo>
                    <a:pt x="7" y="99"/>
                    <a:pt x="0" y="105"/>
                    <a:pt x="0" y="113"/>
                  </a:cubicBezTo>
                  <a:cubicBezTo>
                    <a:pt x="0" y="133"/>
                    <a:pt x="26" y="136"/>
                    <a:pt x="43" y="136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8" name="Freeform 14"/>
            <p:cNvSpPr>
              <a:spLocks noEditPoints="1"/>
            </p:cNvSpPr>
            <p:nvPr userDrawn="1"/>
          </p:nvSpPr>
          <p:spPr bwMode="auto">
            <a:xfrm>
              <a:off x="6964363" y="1050925"/>
              <a:ext cx="125413" cy="134938"/>
            </a:xfrm>
            <a:custGeom>
              <a:avLst/>
              <a:gdLst/>
              <a:ahLst/>
              <a:cxnLst>
                <a:cxn ang="0">
                  <a:pos x="62" y="47"/>
                </a:cxn>
                <a:cxn ang="0">
                  <a:pos x="74" y="57"/>
                </a:cxn>
                <a:cxn ang="0">
                  <a:pos x="65" y="80"/>
                </a:cxn>
                <a:cxn ang="0">
                  <a:pos x="36" y="20"/>
                </a:cxn>
                <a:cxn ang="0">
                  <a:pos x="49" y="6"/>
                </a:cxn>
                <a:cxn ang="0">
                  <a:pos x="57" y="8"/>
                </a:cxn>
                <a:cxn ang="0">
                  <a:pos x="55" y="17"/>
                </a:cxn>
                <a:cxn ang="0">
                  <a:pos x="64" y="26"/>
                </a:cxn>
                <a:cxn ang="0">
                  <a:pos x="72" y="17"/>
                </a:cxn>
                <a:cxn ang="0">
                  <a:pos x="49" y="0"/>
                </a:cxn>
                <a:cxn ang="0">
                  <a:pos x="21" y="26"/>
                </a:cxn>
                <a:cxn ang="0">
                  <a:pos x="25" y="43"/>
                </a:cxn>
                <a:cxn ang="0">
                  <a:pos x="0" y="77"/>
                </a:cxn>
                <a:cxn ang="0">
                  <a:pos x="30" y="106"/>
                </a:cxn>
                <a:cxn ang="0">
                  <a:pos x="58" y="97"/>
                </a:cxn>
                <a:cxn ang="0">
                  <a:pos x="76" y="106"/>
                </a:cxn>
                <a:cxn ang="0">
                  <a:pos x="98" y="91"/>
                </a:cxn>
                <a:cxn ang="0">
                  <a:pos x="94" y="88"/>
                </a:cxn>
                <a:cxn ang="0">
                  <a:pos x="83" y="94"/>
                </a:cxn>
                <a:cxn ang="0">
                  <a:pos x="69" y="85"/>
                </a:cxn>
                <a:cxn ang="0">
                  <a:pos x="80" y="62"/>
                </a:cxn>
                <a:cxn ang="0">
                  <a:pos x="93" y="47"/>
                </a:cxn>
                <a:cxn ang="0">
                  <a:pos x="93" y="43"/>
                </a:cxn>
                <a:cxn ang="0">
                  <a:pos x="62" y="43"/>
                </a:cxn>
                <a:cxn ang="0">
                  <a:pos x="62" y="47"/>
                </a:cxn>
                <a:cxn ang="0">
                  <a:pos x="15" y="68"/>
                </a:cxn>
                <a:cxn ang="0">
                  <a:pos x="27" y="48"/>
                </a:cxn>
                <a:cxn ang="0">
                  <a:pos x="54" y="93"/>
                </a:cxn>
                <a:cxn ang="0">
                  <a:pos x="42" y="97"/>
                </a:cxn>
                <a:cxn ang="0">
                  <a:pos x="15" y="68"/>
                </a:cxn>
              </a:cxnLst>
              <a:rect l="0" t="0" r="r" b="b"/>
              <a:pathLst>
                <a:path w="98" h="106">
                  <a:moveTo>
                    <a:pt x="62" y="47"/>
                  </a:moveTo>
                  <a:cubicBezTo>
                    <a:pt x="69" y="48"/>
                    <a:pt x="74" y="51"/>
                    <a:pt x="74" y="57"/>
                  </a:cubicBezTo>
                  <a:cubicBezTo>
                    <a:pt x="74" y="64"/>
                    <a:pt x="69" y="75"/>
                    <a:pt x="65" y="80"/>
                  </a:cubicBezTo>
                  <a:cubicBezTo>
                    <a:pt x="55" y="67"/>
                    <a:pt x="36" y="37"/>
                    <a:pt x="36" y="20"/>
                  </a:cubicBezTo>
                  <a:cubicBezTo>
                    <a:pt x="36" y="10"/>
                    <a:pt x="42" y="6"/>
                    <a:pt x="49" y="6"/>
                  </a:cubicBezTo>
                  <a:cubicBezTo>
                    <a:pt x="52" y="6"/>
                    <a:pt x="55" y="7"/>
                    <a:pt x="57" y="8"/>
                  </a:cubicBezTo>
                  <a:cubicBezTo>
                    <a:pt x="56" y="10"/>
                    <a:pt x="55" y="13"/>
                    <a:pt x="55" y="17"/>
                  </a:cubicBezTo>
                  <a:cubicBezTo>
                    <a:pt x="55" y="21"/>
                    <a:pt x="58" y="26"/>
                    <a:pt x="64" y="26"/>
                  </a:cubicBezTo>
                  <a:cubicBezTo>
                    <a:pt x="69" y="26"/>
                    <a:pt x="72" y="23"/>
                    <a:pt x="72" y="17"/>
                  </a:cubicBezTo>
                  <a:cubicBezTo>
                    <a:pt x="72" y="5"/>
                    <a:pt x="58" y="0"/>
                    <a:pt x="49" y="0"/>
                  </a:cubicBezTo>
                  <a:cubicBezTo>
                    <a:pt x="33" y="0"/>
                    <a:pt x="21" y="10"/>
                    <a:pt x="21" y="26"/>
                  </a:cubicBezTo>
                  <a:cubicBezTo>
                    <a:pt x="21" y="32"/>
                    <a:pt x="23" y="38"/>
                    <a:pt x="25" y="43"/>
                  </a:cubicBezTo>
                  <a:cubicBezTo>
                    <a:pt x="11" y="50"/>
                    <a:pt x="0" y="61"/>
                    <a:pt x="0" y="77"/>
                  </a:cubicBezTo>
                  <a:cubicBezTo>
                    <a:pt x="0" y="95"/>
                    <a:pt x="13" y="106"/>
                    <a:pt x="30" y="106"/>
                  </a:cubicBezTo>
                  <a:cubicBezTo>
                    <a:pt x="40" y="106"/>
                    <a:pt x="50" y="103"/>
                    <a:pt x="58" y="97"/>
                  </a:cubicBezTo>
                  <a:cubicBezTo>
                    <a:pt x="63" y="102"/>
                    <a:pt x="68" y="106"/>
                    <a:pt x="76" y="106"/>
                  </a:cubicBezTo>
                  <a:cubicBezTo>
                    <a:pt x="83" y="106"/>
                    <a:pt x="93" y="97"/>
                    <a:pt x="98" y="91"/>
                  </a:cubicBezTo>
                  <a:cubicBezTo>
                    <a:pt x="94" y="88"/>
                    <a:pt x="94" y="88"/>
                    <a:pt x="94" y="88"/>
                  </a:cubicBezTo>
                  <a:cubicBezTo>
                    <a:pt x="91" y="91"/>
                    <a:pt x="88" y="94"/>
                    <a:pt x="83" y="94"/>
                  </a:cubicBezTo>
                  <a:cubicBezTo>
                    <a:pt x="77" y="94"/>
                    <a:pt x="73" y="90"/>
                    <a:pt x="69" y="85"/>
                  </a:cubicBezTo>
                  <a:cubicBezTo>
                    <a:pt x="73" y="77"/>
                    <a:pt x="77" y="72"/>
                    <a:pt x="80" y="62"/>
                  </a:cubicBezTo>
                  <a:cubicBezTo>
                    <a:pt x="83" y="51"/>
                    <a:pt x="84" y="49"/>
                    <a:pt x="93" y="47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47"/>
                  </a:lnTo>
                  <a:close/>
                  <a:moveTo>
                    <a:pt x="15" y="68"/>
                  </a:moveTo>
                  <a:cubicBezTo>
                    <a:pt x="15" y="58"/>
                    <a:pt x="19" y="53"/>
                    <a:pt x="27" y="48"/>
                  </a:cubicBezTo>
                  <a:cubicBezTo>
                    <a:pt x="34" y="65"/>
                    <a:pt x="43" y="80"/>
                    <a:pt x="54" y="93"/>
                  </a:cubicBezTo>
                  <a:cubicBezTo>
                    <a:pt x="50" y="95"/>
                    <a:pt x="46" y="97"/>
                    <a:pt x="42" y="97"/>
                  </a:cubicBezTo>
                  <a:cubicBezTo>
                    <a:pt x="27" y="97"/>
                    <a:pt x="15" y="82"/>
                    <a:pt x="15" y="68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7089775" y="1023938"/>
              <a:ext cx="203200" cy="23018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21" y="33"/>
                </a:cxn>
                <a:cxn ang="0">
                  <a:pos x="21" y="145"/>
                </a:cxn>
                <a:cxn ang="0">
                  <a:pos x="0" y="169"/>
                </a:cxn>
                <a:cxn ang="0">
                  <a:pos x="0" y="178"/>
                </a:cxn>
                <a:cxn ang="0">
                  <a:pos x="54" y="178"/>
                </a:cxn>
                <a:cxn ang="0">
                  <a:pos x="54" y="169"/>
                </a:cxn>
                <a:cxn ang="0">
                  <a:pos x="32" y="148"/>
                </a:cxn>
                <a:cxn ang="0">
                  <a:pos x="32" y="36"/>
                </a:cxn>
                <a:cxn ang="0">
                  <a:pos x="33" y="36"/>
                </a:cxn>
                <a:cxn ang="0">
                  <a:pos x="129" y="181"/>
                </a:cxn>
                <a:cxn ang="0">
                  <a:pos x="141" y="181"/>
                </a:cxn>
                <a:cxn ang="0">
                  <a:pos x="141" y="30"/>
                </a:cxn>
                <a:cxn ang="0">
                  <a:pos x="160" y="8"/>
                </a:cxn>
                <a:cxn ang="0">
                  <a:pos x="160" y="0"/>
                </a:cxn>
                <a:cxn ang="0">
                  <a:pos x="110" y="0"/>
                </a:cxn>
                <a:cxn ang="0">
                  <a:pos x="110" y="8"/>
                </a:cxn>
                <a:cxn ang="0">
                  <a:pos x="129" y="27"/>
                </a:cxn>
                <a:cxn ang="0">
                  <a:pos x="129" y="127"/>
                </a:cxn>
                <a:cxn ang="0">
                  <a:pos x="129" y="127"/>
                </a:cxn>
                <a:cxn ang="0">
                  <a:pos x="46" y="0"/>
                </a:cxn>
              </a:cxnLst>
              <a:rect l="0" t="0" r="r" b="b"/>
              <a:pathLst>
                <a:path w="160" h="181">
                  <a:moveTo>
                    <a:pt x="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2" y="9"/>
                    <a:pt x="21" y="18"/>
                    <a:pt x="21" y="33"/>
                  </a:cubicBezTo>
                  <a:cubicBezTo>
                    <a:pt x="21" y="145"/>
                    <a:pt x="21" y="145"/>
                    <a:pt x="21" y="145"/>
                  </a:cubicBezTo>
                  <a:cubicBezTo>
                    <a:pt x="21" y="160"/>
                    <a:pt x="12" y="168"/>
                    <a:pt x="0" y="169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4" y="178"/>
                    <a:pt x="54" y="178"/>
                    <a:pt x="54" y="178"/>
                  </a:cubicBezTo>
                  <a:cubicBezTo>
                    <a:pt x="54" y="169"/>
                    <a:pt x="54" y="169"/>
                    <a:pt x="54" y="169"/>
                  </a:cubicBezTo>
                  <a:cubicBezTo>
                    <a:pt x="42" y="168"/>
                    <a:pt x="32" y="162"/>
                    <a:pt x="32" y="148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129" y="181"/>
                    <a:pt x="129" y="181"/>
                    <a:pt x="129" y="181"/>
                  </a:cubicBezTo>
                  <a:cubicBezTo>
                    <a:pt x="141" y="181"/>
                    <a:pt x="141" y="181"/>
                    <a:pt x="141" y="181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1" y="18"/>
                    <a:pt x="147" y="10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22" y="10"/>
                    <a:pt x="129" y="13"/>
                    <a:pt x="129" y="27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9" y="127"/>
                    <a:pt x="129" y="127"/>
                    <a:pt x="129" y="127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0" name="Freeform 16"/>
            <p:cNvSpPr>
              <a:spLocks noEditPoints="1"/>
            </p:cNvSpPr>
            <p:nvPr userDrawn="1"/>
          </p:nvSpPr>
          <p:spPr bwMode="auto">
            <a:xfrm>
              <a:off x="7297738" y="1089025"/>
              <a:ext cx="138113" cy="165100"/>
            </a:xfrm>
            <a:custGeom>
              <a:avLst/>
              <a:gdLst/>
              <a:ahLst/>
              <a:cxnLst>
                <a:cxn ang="0">
                  <a:pos x="54" y="120"/>
                </a:cxn>
                <a:cxn ang="0">
                  <a:pos x="29" y="65"/>
                </a:cxn>
                <a:cxn ang="0">
                  <a:pos x="54" y="9"/>
                </a:cxn>
                <a:cxn ang="0">
                  <a:pos x="80" y="65"/>
                </a:cxn>
                <a:cxn ang="0">
                  <a:pos x="54" y="120"/>
                </a:cxn>
                <a:cxn ang="0">
                  <a:pos x="54" y="129"/>
                </a:cxn>
                <a:cxn ang="0">
                  <a:pos x="109" y="65"/>
                </a:cxn>
                <a:cxn ang="0">
                  <a:pos x="54" y="0"/>
                </a:cxn>
                <a:cxn ang="0">
                  <a:pos x="0" y="65"/>
                </a:cxn>
                <a:cxn ang="0">
                  <a:pos x="54" y="129"/>
                </a:cxn>
              </a:cxnLst>
              <a:rect l="0" t="0" r="r" b="b"/>
              <a:pathLst>
                <a:path w="109" h="129">
                  <a:moveTo>
                    <a:pt x="54" y="120"/>
                  </a:moveTo>
                  <a:cubicBezTo>
                    <a:pt x="34" y="120"/>
                    <a:pt x="29" y="99"/>
                    <a:pt x="29" y="65"/>
                  </a:cubicBezTo>
                  <a:cubicBezTo>
                    <a:pt x="29" y="28"/>
                    <a:pt x="36" y="9"/>
                    <a:pt x="54" y="9"/>
                  </a:cubicBezTo>
                  <a:cubicBezTo>
                    <a:pt x="73" y="9"/>
                    <a:pt x="80" y="29"/>
                    <a:pt x="80" y="65"/>
                  </a:cubicBezTo>
                  <a:cubicBezTo>
                    <a:pt x="80" y="87"/>
                    <a:pt x="75" y="120"/>
                    <a:pt x="54" y="120"/>
                  </a:cubicBezTo>
                  <a:close/>
                  <a:moveTo>
                    <a:pt x="54" y="129"/>
                  </a:moveTo>
                  <a:cubicBezTo>
                    <a:pt x="88" y="129"/>
                    <a:pt x="109" y="94"/>
                    <a:pt x="109" y="65"/>
                  </a:cubicBezTo>
                  <a:cubicBezTo>
                    <a:pt x="109" y="31"/>
                    <a:pt x="87" y="0"/>
                    <a:pt x="54" y="0"/>
                  </a:cubicBezTo>
                  <a:cubicBezTo>
                    <a:pt x="22" y="0"/>
                    <a:pt x="0" y="31"/>
                    <a:pt x="0" y="65"/>
                  </a:cubicBezTo>
                  <a:cubicBezTo>
                    <a:pt x="0" y="102"/>
                    <a:pt x="21" y="129"/>
                    <a:pt x="54" y="12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 userDrawn="1"/>
          </p:nvSpPr>
          <p:spPr bwMode="auto">
            <a:xfrm>
              <a:off x="7442200" y="1089025"/>
              <a:ext cx="115888" cy="16033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7"/>
                </a:cxn>
                <a:cxn ang="0">
                  <a:pos x="18" y="48"/>
                </a:cxn>
                <a:cxn ang="0">
                  <a:pos x="18" y="116"/>
                </a:cxn>
                <a:cxn ang="0">
                  <a:pos x="4" y="119"/>
                </a:cxn>
                <a:cxn ang="0">
                  <a:pos x="4" y="126"/>
                </a:cxn>
                <a:cxn ang="0">
                  <a:pos x="59" y="126"/>
                </a:cxn>
                <a:cxn ang="0">
                  <a:pos x="59" y="119"/>
                </a:cxn>
                <a:cxn ang="0">
                  <a:pos x="45" y="116"/>
                </a:cxn>
                <a:cxn ang="0">
                  <a:pos x="44" y="93"/>
                </a:cxn>
                <a:cxn ang="0">
                  <a:pos x="59" y="28"/>
                </a:cxn>
                <a:cxn ang="0">
                  <a:pos x="74" y="30"/>
                </a:cxn>
                <a:cxn ang="0">
                  <a:pos x="91" y="15"/>
                </a:cxn>
                <a:cxn ang="0">
                  <a:pos x="74" y="0"/>
                </a:cxn>
                <a:cxn ang="0">
                  <a:pos x="41" y="39"/>
                </a:cxn>
                <a:cxn ang="0">
                  <a:pos x="40" y="39"/>
                </a:cxn>
                <a:cxn ang="0">
                  <a:pos x="28" y="0"/>
                </a:cxn>
                <a:cxn ang="0">
                  <a:pos x="0" y="10"/>
                </a:cxn>
              </a:cxnLst>
              <a:rect l="0" t="0" r="r" b="b"/>
              <a:pathLst>
                <a:path w="91" h="126">
                  <a:moveTo>
                    <a:pt x="0" y="1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4" y="17"/>
                    <a:pt x="18" y="33"/>
                    <a:pt x="18" y="48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44" y="108"/>
                    <a:pt x="44" y="100"/>
                    <a:pt x="44" y="93"/>
                  </a:cubicBezTo>
                  <a:cubicBezTo>
                    <a:pt x="44" y="47"/>
                    <a:pt x="53" y="28"/>
                    <a:pt x="59" y="28"/>
                  </a:cubicBezTo>
                  <a:cubicBezTo>
                    <a:pt x="60" y="28"/>
                    <a:pt x="67" y="30"/>
                    <a:pt x="74" y="30"/>
                  </a:cubicBezTo>
                  <a:cubicBezTo>
                    <a:pt x="83" y="30"/>
                    <a:pt x="91" y="22"/>
                    <a:pt x="91" y="15"/>
                  </a:cubicBezTo>
                  <a:cubicBezTo>
                    <a:pt x="91" y="6"/>
                    <a:pt x="85" y="0"/>
                    <a:pt x="74" y="0"/>
                  </a:cubicBezTo>
                  <a:cubicBezTo>
                    <a:pt x="56" y="0"/>
                    <a:pt x="47" y="25"/>
                    <a:pt x="41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9" y="26"/>
                    <a:pt x="36" y="7"/>
                    <a:pt x="28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auto">
            <a:xfrm>
              <a:off x="7558088" y="1031875"/>
              <a:ext cx="95250" cy="222250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145"/>
                </a:cxn>
                <a:cxn ang="0">
                  <a:pos x="42" y="174"/>
                </a:cxn>
                <a:cxn ang="0">
                  <a:pos x="75" y="156"/>
                </a:cxn>
                <a:cxn ang="0">
                  <a:pos x="71" y="149"/>
                </a:cxn>
                <a:cxn ang="0">
                  <a:pos x="53" y="158"/>
                </a:cxn>
                <a:cxn ang="0">
                  <a:pos x="40" y="146"/>
                </a:cxn>
                <a:cxn ang="0">
                  <a:pos x="40" y="60"/>
                </a:cxn>
                <a:cxn ang="0">
                  <a:pos x="68" y="60"/>
                </a:cxn>
                <a:cxn ang="0">
                  <a:pos x="68" y="49"/>
                </a:cxn>
                <a:cxn ang="0">
                  <a:pos x="40" y="49"/>
                </a:cxn>
                <a:cxn ang="0">
                  <a:pos x="40" y="0"/>
                </a:cxn>
                <a:cxn ang="0">
                  <a:pos x="14" y="14"/>
                </a:cxn>
                <a:cxn ang="0">
                  <a:pos x="14" y="49"/>
                </a:cxn>
                <a:cxn ang="0">
                  <a:pos x="0" y="49"/>
                </a:cxn>
                <a:cxn ang="0">
                  <a:pos x="0" y="60"/>
                </a:cxn>
                <a:cxn ang="0">
                  <a:pos x="14" y="60"/>
                </a:cxn>
              </a:cxnLst>
              <a:rect l="0" t="0" r="r" b="b"/>
              <a:pathLst>
                <a:path w="75" h="174">
                  <a:moveTo>
                    <a:pt x="14" y="60"/>
                  </a:moveTo>
                  <a:cubicBezTo>
                    <a:pt x="14" y="145"/>
                    <a:pt x="14" y="145"/>
                    <a:pt x="14" y="145"/>
                  </a:cubicBezTo>
                  <a:cubicBezTo>
                    <a:pt x="14" y="157"/>
                    <a:pt x="20" y="174"/>
                    <a:pt x="42" y="174"/>
                  </a:cubicBezTo>
                  <a:cubicBezTo>
                    <a:pt x="54" y="174"/>
                    <a:pt x="67" y="165"/>
                    <a:pt x="75" y="156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5" y="154"/>
                    <a:pt x="60" y="158"/>
                    <a:pt x="53" y="158"/>
                  </a:cubicBezTo>
                  <a:cubicBezTo>
                    <a:pt x="46" y="158"/>
                    <a:pt x="40" y="154"/>
                    <a:pt x="40" y="146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4" y="6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 userDrawn="1"/>
          </p:nvSpPr>
          <p:spPr bwMode="auto">
            <a:xfrm>
              <a:off x="7654925" y="1003300"/>
              <a:ext cx="160338" cy="246063"/>
            </a:xfrm>
            <a:custGeom>
              <a:avLst/>
              <a:gdLst/>
              <a:ahLst/>
              <a:cxnLst>
                <a:cxn ang="0">
                  <a:pos x="126" y="194"/>
                </a:cxn>
                <a:cxn ang="0">
                  <a:pos x="126" y="187"/>
                </a:cxn>
                <a:cxn ang="0">
                  <a:pos x="112" y="184"/>
                </a:cxn>
                <a:cxn ang="0">
                  <a:pos x="112" y="109"/>
                </a:cxn>
                <a:cxn ang="0">
                  <a:pos x="72" y="68"/>
                </a:cxn>
                <a:cxn ang="0">
                  <a:pos x="39" y="83"/>
                </a:cxn>
                <a:cxn ang="0">
                  <a:pos x="39" y="0"/>
                </a:cxn>
                <a:cxn ang="0">
                  <a:pos x="0" y="15"/>
                </a:cxn>
                <a:cxn ang="0">
                  <a:pos x="0" y="22"/>
                </a:cxn>
                <a:cxn ang="0">
                  <a:pos x="14" y="33"/>
                </a:cxn>
                <a:cxn ang="0">
                  <a:pos x="14" y="184"/>
                </a:cxn>
                <a:cxn ang="0">
                  <a:pos x="0" y="187"/>
                </a:cxn>
                <a:cxn ang="0">
                  <a:pos x="0" y="194"/>
                </a:cxn>
                <a:cxn ang="0">
                  <a:pos x="51" y="194"/>
                </a:cxn>
                <a:cxn ang="0">
                  <a:pos x="51" y="187"/>
                </a:cxn>
                <a:cxn ang="0">
                  <a:pos x="39" y="184"/>
                </a:cxn>
                <a:cxn ang="0">
                  <a:pos x="39" y="96"/>
                </a:cxn>
                <a:cxn ang="0">
                  <a:pos x="62" y="82"/>
                </a:cxn>
                <a:cxn ang="0">
                  <a:pos x="87" y="109"/>
                </a:cxn>
                <a:cxn ang="0">
                  <a:pos x="87" y="184"/>
                </a:cxn>
                <a:cxn ang="0">
                  <a:pos x="73" y="187"/>
                </a:cxn>
                <a:cxn ang="0">
                  <a:pos x="73" y="194"/>
                </a:cxn>
                <a:cxn ang="0">
                  <a:pos x="126" y="194"/>
                </a:cxn>
              </a:cxnLst>
              <a:rect l="0" t="0" r="r" b="b"/>
              <a:pathLst>
                <a:path w="126" h="194">
                  <a:moveTo>
                    <a:pt x="126" y="194"/>
                  </a:moveTo>
                  <a:cubicBezTo>
                    <a:pt x="126" y="187"/>
                    <a:pt x="126" y="187"/>
                    <a:pt x="126" y="187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78"/>
                    <a:pt x="88" y="68"/>
                    <a:pt x="72" y="68"/>
                  </a:cubicBezTo>
                  <a:cubicBezTo>
                    <a:pt x="61" y="68"/>
                    <a:pt x="49" y="74"/>
                    <a:pt x="39" y="83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9" y="22"/>
                    <a:pt x="14" y="24"/>
                    <a:pt x="14" y="33"/>
                  </a:cubicBezTo>
                  <a:cubicBezTo>
                    <a:pt x="14" y="184"/>
                    <a:pt x="14" y="184"/>
                    <a:pt x="14" y="184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1" y="194"/>
                    <a:pt x="51" y="194"/>
                    <a:pt x="51" y="194"/>
                  </a:cubicBezTo>
                  <a:cubicBezTo>
                    <a:pt x="51" y="187"/>
                    <a:pt x="51" y="187"/>
                    <a:pt x="51" y="187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1"/>
                    <a:pt x="50" y="82"/>
                    <a:pt x="62" y="82"/>
                  </a:cubicBezTo>
                  <a:cubicBezTo>
                    <a:pt x="73" y="82"/>
                    <a:pt x="87" y="90"/>
                    <a:pt x="87" y="109"/>
                  </a:cubicBezTo>
                  <a:cubicBezTo>
                    <a:pt x="87" y="184"/>
                    <a:pt x="87" y="184"/>
                    <a:pt x="87" y="184"/>
                  </a:cubicBezTo>
                  <a:cubicBezTo>
                    <a:pt x="73" y="187"/>
                    <a:pt x="73" y="187"/>
                    <a:pt x="73" y="187"/>
                  </a:cubicBezTo>
                  <a:cubicBezTo>
                    <a:pt x="73" y="194"/>
                    <a:pt x="73" y="194"/>
                    <a:pt x="73" y="194"/>
                  </a:cubicBezTo>
                  <a:lnTo>
                    <a:pt x="126" y="194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4" name="Freeform 20"/>
            <p:cNvSpPr>
              <a:spLocks noEditPoints="1"/>
            </p:cNvSpPr>
            <p:nvPr userDrawn="1"/>
          </p:nvSpPr>
          <p:spPr bwMode="auto">
            <a:xfrm>
              <a:off x="7823200" y="1089025"/>
              <a:ext cx="120650" cy="165100"/>
            </a:xfrm>
            <a:custGeom>
              <a:avLst/>
              <a:gdLst/>
              <a:ahLst/>
              <a:cxnLst>
                <a:cxn ang="0">
                  <a:pos x="95" y="49"/>
                </a:cxn>
                <a:cxn ang="0">
                  <a:pos x="51" y="0"/>
                </a:cxn>
                <a:cxn ang="0">
                  <a:pos x="0" y="70"/>
                </a:cxn>
                <a:cxn ang="0">
                  <a:pos x="46" y="129"/>
                </a:cxn>
                <a:cxn ang="0">
                  <a:pos x="95" y="99"/>
                </a:cxn>
                <a:cxn ang="0">
                  <a:pos x="88" y="93"/>
                </a:cxn>
                <a:cxn ang="0">
                  <a:pos x="60" y="110"/>
                </a:cxn>
                <a:cxn ang="0">
                  <a:pos x="25" y="67"/>
                </a:cxn>
                <a:cxn ang="0">
                  <a:pos x="95" y="49"/>
                </a:cxn>
                <a:cxn ang="0">
                  <a:pos x="22" y="57"/>
                </a:cxn>
                <a:cxn ang="0">
                  <a:pos x="47" y="9"/>
                </a:cxn>
                <a:cxn ang="0">
                  <a:pos x="66" y="29"/>
                </a:cxn>
                <a:cxn ang="0">
                  <a:pos x="52" y="49"/>
                </a:cxn>
                <a:cxn ang="0">
                  <a:pos x="22" y="57"/>
                </a:cxn>
              </a:cxnLst>
              <a:rect l="0" t="0" r="r" b="b"/>
              <a:pathLst>
                <a:path w="95" h="129">
                  <a:moveTo>
                    <a:pt x="95" y="49"/>
                  </a:moveTo>
                  <a:cubicBezTo>
                    <a:pt x="94" y="24"/>
                    <a:pt x="77" y="0"/>
                    <a:pt x="51" y="0"/>
                  </a:cubicBezTo>
                  <a:cubicBezTo>
                    <a:pt x="16" y="0"/>
                    <a:pt x="0" y="39"/>
                    <a:pt x="0" y="70"/>
                  </a:cubicBezTo>
                  <a:cubicBezTo>
                    <a:pt x="0" y="100"/>
                    <a:pt x="17" y="129"/>
                    <a:pt x="46" y="129"/>
                  </a:cubicBezTo>
                  <a:cubicBezTo>
                    <a:pt x="70" y="129"/>
                    <a:pt x="83" y="117"/>
                    <a:pt x="95" y="99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80" y="102"/>
                    <a:pt x="76" y="110"/>
                    <a:pt x="60" y="110"/>
                  </a:cubicBezTo>
                  <a:cubicBezTo>
                    <a:pt x="37" y="110"/>
                    <a:pt x="26" y="88"/>
                    <a:pt x="25" y="67"/>
                  </a:cubicBezTo>
                  <a:lnTo>
                    <a:pt x="95" y="49"/>
                  </a:lnTo>
                  <a:close/>
                  <a:moveTo>
                    <a:pt x="22" y="57"/>
                  </a:moveTo>
                  <a:cubicBezTo>
                    <a:pt x="22" y="31"/>
                    <a:pt x="29" y="9"/>
                    <a:pt x="47" y="9"/>
                  </a:cubicBezTo>
                  <a:cubicBezTo>
                    <a:pt x="58" y="9"/>
                    <a:pt x="66" y="16"/>
                    <a:pt x="66" y="29"/>
                  </a:cubicBezTo>
                  <a:cubicBezTo>
                    <a:pt x="66" y="41"/>
                    <a:pt x="62" y="47"/>
                    <a:pt x="52" y="49"/>
                  </a:cubicBezTo>
                  <a:lnTo>
                    <a:pt x="22" y="57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5" name="Freeform 21"/>
            <p:cNvSpPr>
              <a:spLocks noEditPoints="1"/>
            </p:cNvSpPr>
            <p:nvPr userDrawn="1"/>
          </p:nvSpPr>
          <p:spPr bwMode="auto">
            <a:xfrm>
              <a:off x="7950200" y="1089025"/>
              <a:ext cx="134938" cy="165100"/>
            </a:xfrm>
            <a:custGeom>
              <a:avLst/>
              <a:gdLst/>
              <a:ahLst/>
              <a:cxnLst>
                <a:cxn ang="0">
                  <a:pos x="87" y="41"/>
                </a:cxn>
                <a:cxn ang="0">
                  <a:pos x="30" y="0"/>
                </a:cxn>
                <a:cxn ang="0">
                  <a:pos x="8" y="14"/>
                </a:cxn>
                <a:cxn ang="0">
                  <a:pos x="23" y="26"/>
                </a:cxn>
                <a:cxn ang="0">
                  <a:pos x="43" y="9"/>
                </a:cxn>
                <a:cxn ang="0">
                  <a:pos x="61" y="33"/>
                </a:cxn>
                <a:cxn ang="0">
                  <a:pos x="61" y="45"/>
                </a:cxn>
                <a:cxn ang="0">
                  <a:pos x="0" y="99"/>
                </a:cxn>
                <a:cxn ang="0">
                  <a:pos x="29" y="129"/>
                </a:cxn>
                <a:cxn ang="0">
                  <a:pos x="62" y="112"/>
                </a:cxn>
                <a:cxn ang="0">
                  <a:pos x="82" y="129"/>
                </a:cxn>
                <a:cxn ang="0">
                  <a:pos x="106" y="115"/>
                </a:cxn>
                <a:cxn ang="0">
                  <a:pos x="102" y="109"/>
                </a:cxn>
                <a:cxn ang="0">
                  <a:pos x="93" y="113"/>
                </a:cxn>
                <a:cxn ang="0">
                  <a:pos x="87" y="103"/>
                </a:cxn>
                <a:cxn ang="0">
                  <a:pos x="87" y="41"/>
                </a:cxn>
                <a:cxn ang="0">
                  <a:pos x="61" y="103"/>
                </a:cxn>
                <a:cxn ang="0">
                  <a:pos x="43" y="111"/>
                </a:cxn>
                <a:cxn ang="0">
                  <a:pos x="27" y="91"/>
                </a:cxn>
                <a:cxn ang="0">
                  <a:pos x="61" y="55"/>
                </a:cxn>
                <a:cxn ang="0">
                  <a:pos x="61" y="103"/>
                </a:cxn>
              </a:cxnLst>
              <a:rect l="0" t="0" r="r" b="b"/>
              <a:pathLst>
                <a:path w="106" h="129">
                  <a:moveTo>
                    <a:pt x="87" y="41"/>
                  </a:moveTo>
                  <a:cubicBezTo>
                    <a:pt x="87" y="12"/>
                    <a:pt x="49" y="0"/>
                    <a:pt x="30" y="0"/>
                  </a:cubicBezTo>
                  <a:cubicBezTo>
                    <a:pt x="20" y="0"/>
                    <a:pt x="8" y="4"/>
                    <a:pt x="8" y="14"/>
                  </a:cubicBezTo>
                  <a:cubicBezTo>
                    <a:pt x="8" y="23"/>
                    <a:pt x="13" y="26"/>
                    <a:pt x="23" y="26"/>
                  </a:cubicBezTo>
                  <a:cubicBezTo>
                    <a:pt x="36" y="26"/>
                    <a:pt x="38" y="9"/>
                    <a:pt x="43" y="9"/>
                  </a:cubicBezTo>
                  <a:cubicBezTo>
                    <a:pt x="51" y="9"/>
                    <a:pt x="61" y="19"/>
                    <a:pt x="61" y="33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35" y="57"/>
                    <a:pt x="0" y="66"/>
                    <a:pt x="0" y="99"/>
                  </a:cubicBezTo>
                  <a:cubicBezTo>
                    <a:pt x="0" y="115"/>
                    <a:pt x="13" y="129"/>
                    <a:pt x="29" y="129"/>
                  </a:cubicBezTo>
                  <a:cubicBezTo>
                    <a:pt x="43" y="129"/>
                    <a:pt x="53" y="122"/>
                    <a:pt x="62" y="112"/>
                  </a:cubicBezTo>
                  <a:cubicBezTo>
                    <a:pt x="65" y="121"/>
                    <a:pt x="69" y="129"/>
                    <a:pt x="82" y="129"/>
                  </a:cubicBezTo>
                  <a:cubicBezTo>
                    <a:pt x="93" y="129"/>
                    <a:pt x="103" y="120"/>
                    <a:pt x="106" y="115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99" y="111"/>
                    <a:pt x="96" y="113"/>
                    <a:pt x="93" y="113"/>
                  </a:cubicBezTo>
                  <a:cubicBezTo>
                    <a:pt x="88" y="113"/>
                    <a:pt x="87" y="109"/>
                    <a:pt x="87" y="103"/>
                  </a:cubicBezTo>
                  <a:lnTo>
                    <a:pt x="87" y="41"/>
                  </a:lnTo>
                  <a:close/>
                  <a:moveTo>
                    <a:pt x="61" y="103"/>
                  </a:moveTo>
                  <a:cubicBezTo>
                    <a:pt x="58" y="108"/>
                    <a:pt x="51" y="111"/>
                    <a:pt x="43" y="111"/>
                  </a:cubicBezTo>
                  <a:cubicBezTo>
                    <a:pt x="36" y="111"/>
                    <a:pt x="27" y="101"/>
                    <a:pt x="27" y="91"/>
                  </a:cubicBezTo>
                  <a:cubicBezTo>
                    <a:pt x="27" y="72"/>
                    <a:pt x="40" y="61"/>
                    <a:pt x="61" y="55"/>
                  </a:cubicBezTo>
                  <a:lnTo>
                    <a:pt x="61" y="10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 userDrawn="1"/>
          </p:nvSpPr>
          <p:spPr bwMode="auto">
            <a:xfrm>
              <a:off x="8080375" y="1089025"/>
              <a:ext cx="109538" cy="165100"/>
            </a:xfrm>
            <a:custGeom>
              <a:avLst/>
              <a:gdLst/>
              <a:ahLst/>
              <a:cxnLst>
                <a:cxn ang="0">
                  <a:pos x="40" y="129"/>
                </a:cxn>
                <a:cxn ang="0">
                  <a:pos x="86" y="90"/>
                </a:cxn>
                <a:cxn ang="0">
                  <a:pos x="24" y="29"/>
                </a:cxn>
                <a:cxn ang="0">
                  <a:pos x="44" y="9"/>
                </a:cxn>
                <a:cxn ang="0">
                  <a:pos x="64" y="28"/>
                </a:cxn>
                <a:cxn ang="0">
                  <a:pos x="77" y="16"/>
                </a:cxn>
                <a:cxn ang="0">
                  <a:pos x="56" y="0"/>
                </a:cxn>
                <a:cxn ang="0">
                  <a:pos x="5" y="40"/>
                </a:cxn>
                <a:cxn ang="0">
                  <a:pos x="65" y="101"/>
                </a:cxn>
                <a:cxn ang="0">
                  <a:pos x="42" y="120"/>
                </a:cxn>
                <a:cxn ang="0">
                  <a:pos x="31" y="112"/>
                </a:cxn>
                <a:cxn ang="0">
                  <a:pos x="13" y="94"/>
                </a:cxn>
                <a:cxn ang="0">
                  <a:pos x="0" y="108"/>
                </a:cxn>
                <a:cxn ang="0">
                  <a:pos x="40" y="129"/>
                </a:cxn>
              </a:cxnLst>
              <a:rect l="0" t="0" r="r" b="b"/>
              <a:pathLst>
                <a:path w="86" h="129">
                  <a:moveTo>
                    <a:pt x="40" y="129"/>
                  </a:moveTo>
                  <a:cubicBezTo>
                    <a:pt x="65" y="129"/>
                    <a:pt x="86" y="116"/>
                    <a:pt x="86" y="90"/>
                  </a:cubicBezTo>
                  <a:cubicBezTo>
                    <a:pt x="86" y="45"/>
                    <a:pt x="24" y="55"/>
                    <a:pt x="24" y="29"/>
                  </a:cubicBezTo>
                  <a:cubicBezTo>
                    <a:pt x="24" y="18"/>
                    <a:pt x="33" y="11"/>
                    <a:pt x="44" y="9"/>
                  </a:cubicBezTo>
                  <a:cubicBezTo>
                    <a:pt x="46" y="21"/>
                    <a:pt x="52" y="28"/>
                    <a:pt x="64" y="28"/>
                  </a:cubicBezTo>
                  <a:cubicBezTo>
                    <a:pt x="71" y="28"/>
                    <a:pt x="77" y="24"/>
                    <a:pt x="77" y="16"/>
                  </a:cubicBezTo>
                  <a:cubicBezTo>
                    <a:pt x="77" y="6"/>
                    <a:pt x="67" y="0"/>
                    <a:pt x="56" y="0"/>
                  </a:cubicBezTo>
                  <a:cubicBezTo>
                    <a:pt x="35" y="0"/>
                    <a:pt x="5" y="14"/>
                    <a:pt x="5" y="40"/>
                  </a:cubicBezTo>
                  <a:cubicBezTo>
                    <a:pt x="5" y="77"/>
                    <a:pt x="65" y="72"/>
                    <a:pt x="65" y="101"/>
                  </a:cubicBezTo>
                  <a:cubicBezTo>
                    <a:pt x="65" y="114"/>
                    <a:pt x="56" y="120"/>
                    <a:pt x="42" y="120"/>
                  </a:cubicBezTo>
                  <a:cubicBezTo>
                    <a:pt x="36" y="120"/>
                    <a:pt x="32" y="119"/>
                    <a:pt x="31" y="112"/>
                  </a:cubicBezTo>
                  <a:cubicBezTo>
                    <a:pt x="30" y="103"/>
                    <a:pt x="25" y="94"/>
                    <a:pt x="13" y="94"/>
                  </a:cubicBezTo>
                  <a:cubicBezTo>
                    <a:pt x="6" y="94"/>
                    <a:pt x="0" y="100"/>
                    <a:pt x="0" y="108"/>
                  </a:cubicBezTo>
                  <a:cubicBezTo>
                    <a:pt x="0" y="126"/>
                    <a:pt x="24" y="129"/>
                    <a:pt x="40" y="12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7" name="Freeform 23"/>
            <p:cNvSpPr>
              <a:spLocks/>
            </p:cNvSpPr>
            <p:nvPr userDrawn="1"/>
          </p:nvSpPr>
          <p:spPr bwMode="auto">
            <a:xfrm>
              <a:off x="8194675" y="1031875"/>
              <a:ext cx="95250" cy="222250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145"/>
                </a:cxn>
                <a:cxn ang="0">
                  <a:pos x="42" y="174"/>
                </a:cxn>
                <a:cxn ang="0">
                  <a:pos x="75" y="156"/>
                </a:cxn>
                <a:cxn ang="0">
                  <a:pos x="71" y="149"/>
                </a:cxn>
                <a:cxn ang="0">
                  <a:pos x="53" y="158"/>
                </a:cxn>
                <a:cxn ang="0">
                  <a:pos x="39" y="146"/>
                </a:cxn>
                <a:cxn ang="0">
                  <a:pos x="39" y="60"/>
                </a:cxn>
                <a:cxn ang="0">
                  <a:pos x="68" y="60"/>
                </a:cxn>
                <a:cxn ang="0">
                  <a:pos x="68" y="49"/>
                </a:cxn>
                <a:cxn ang="0">
                  <a:pos x="39" y="49"/>
                </a:cxn>
                <a:cxn ang="0">
                  <a:pos x="39" y="0"/>
                </a:cxn>
                <a:cxn ang="0">
                  <a:pos x="14" y="14"/>
                </a:cxn>
                <a:cxn ang="0">
                  <a:pos x="14" y="49"/>
                </a:cxn>
                <a:cxn ang="0">
                  <a:pos x="0" y="49"/>
                </a:cxn>
                <a:cxn ang="0">
                  <a:pos x="0" y="60"/>
                </a:cxn>
                <a:cxn ang="0">
                  <a:pos x="14" y="60"/>
                </a:cxn>
              </a:cxnLst>
              <a:rect l="0" t="0" r="r" b="b"/>
              <a:pathLst>
                <a:path w="75" h="174">
                  <a:moveTo>
                    <a:pt x="14" y="60"/>
                  </a:moveTo>
                  <a:cubicBezTo>
                    <a:pt x="14" y="145"/>
                    <a:pt x="14" y="145"/>
                    <a:pt x="14" y="145"/>
                  </a:cubicBezTo>
                  <a:cubicBezTo>
                    <a:pt x="14" y="157"/>
                    <a:pt x="19" y="174"/>
                    <a:pt x="42" y="174"/>
                  </a:cubicBezTo>
                  <a:cubicBezTo>
                    <a:pt x="54" y="174"/>
                    <a:pt x="67" y="165"/>
                    <a:pt x="75" y="156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5" y="154"/>
                    <a:pt x="59" y="158"/>
                    <a:pt x="53" y="158"/>
                  </a:cubicBezTo>
                  <a:cubicBezTo>
                    <a:pt x="46" y="158"/>
                    <a:pt x="39" y="154"/>
                    <a:pt x="39" y="146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4" y="6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" name="Line 24"/>
            <p:cNvSpPr>
              <a:spLocks noChangeShapeType="1"/>
            </p:cNvSpPr>
            <p:nvPr userDrawn="1"/>
          </p:nvSpPr>
          <p:spPr bwMode="auto">
            <a:xfrm>
              <a:off x="6958013" y="1211263"/>
              <a:ext cx="123825" cy="1588"/>
            </a:xfrm>
            <a:prstGeom prst="line">
              <a:avLst/>
            </a:prstGeom>
            <a:noFill/>
            <a:ln w="11113" cap="flat">
              <a:solidFill>
                <a:srgbClr val="00539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9" name="Freeform 25"/>
            <p:cNvSpPr>
              <a:spLocks/>
            </p:cNvSpPr>
            <p:nvPr userDrawn="1"/>
          </p:nvSpPr>
          <p:spPr bwMode="auto">
            <a:xfrm>
              <a:off x="7685088" y="1287463"/>
              <a:ext cx="85725" cy="122238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4" y="96"/>
                </a:cxn>
                <a:cxn ang="0">
                  <a:pos x="0" y="96"/>
                </a:cxn>
                <a:cxn ang="0">
                  <a:pos x="4" y="0"/>
                </a:cxn>
                <a:cxn ang="0">
                  <a:pos x="42" y="0"/>
                </a:cxn>
                <a:cxn ang="0">
                  <a:pos x="67" y="23"/>
                </a:cxn>
                <a:cxn ang="0">
                  <a:pos x="33" y="53"/>
                </a:cxn>
                <a:cxn ang="0">
                  <a:pos x="21" y="52"/>
                </a:cxn>
                <a:cxn ang="0">
                  <a:pos x="19" y="43"/>
                </a:cxn>
                <a:cxn ang="0">
                  <a:pos x="30" y="44"/>
                </a:cxn>
                <a:cxn ang="0">
                  <a:pos x="53" y="23"/>
                </a:cxn>
                <a:cxn ang="0">
                  <a:pos x="38" y="9"/>
                </a:cxn>
                <a:cxn ang="0">
                  <a:pos x="16" y="9"/>
                </a:cxn>
              </a:cxnLst>
              <a:rect l="0" t="0" r="r" b="b"/>
              <a:pathLst>
                <a:path w="67" h="96">
                  <a:moveTo>
                    <a:pt x="16" y="9"/>
                  </a:moveTo>
                  <a:cubicBezTo>
                    <a:pt x="15" y="36"/>
                    <a:pt x="14" y="62"/>
                    <a:pt x="14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3" y="64"/>
                    <a:pt x="4" y="12"/>
                    <a:pt x="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62" y="0"/>
                    <a:pt x="67" y="14"/>
                    <a:pt x="67" y="23"/>
                  </a:cubicBezTo>
                  <a:cubicBezTo>
                    <a:pt x="67" y="42"/>
                    <a:pt x="51" y="53"/>
                    <a:pt x="33" y="53"/>
                  </a:cubicBezTo>
                  <a:cubicBezTo>
                    <a:pt x="29" y="53"/>
                    <a:pt x="25" y="52"/>
                    <a:pt x="21" y="52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3" y="43"/>
                    <a:pt x="26" y="44"/>
                    <a:pt x="30" y="44"/>
                  </a:cubicBezTo>
                  <a:cubicBezTo>
                    <a:pt x="42" y="44"/>
                    <a:pt x="53" y="38"/>
                    <a:pt x="53" y="23"/>
                  </a:cubicBezTo>
                  <a:cubicBezTo>
                    <a:pt x="53" y="12"/>
                    <a:pt x="45" y="9"/>
                    <a:pt x="38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0" name="Freeform 26"/>
            <p:cNvSpPr>
              <a:spLocks noEditPoints="1"/>
            </p:cNvSpPr>
            <p:nvPr userDrawn="1"/>
          </p:nvSpPr>
          <p:spPr bwMode="auto">
            <a:xfrm>
              <a:off x="7778750" y="1287463"/>
              <a:ext cx="20638" cy="122238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3" y="24"/>
                </a:cxn>
                <a:cxn ang="0">
                  <a:pos x="16" y="24"/>
                </a:cxn>
                <a:cxn ang="0">
                  <a:pos x="3" y="10"/>
                </a:cxn>
                <a:cxn ang="0">
                  <a:pos x="4" y="0"/>
                </a:cxn>
                <a:cxn ang="0">
                  <a:pos x="17" y="0"/>
                </a:cxn>
                <a:cxn ang="0">
                  <a:pos x="17" y="10"/>
                </a:cxn>
                <a:cxn ang="0">
                  <a:pos x="3" y="10"/>
                </a:cxn>
              </a:cxnLst>
              <a:rect l="0" t="0" r="r" b="b"/>
              <a:pathLst>
                <a:path w="17" h="96">
                  <a:moveTo>
                    <a:pt x="16" y="24"/>
                  </a:moveTo>
                  <a:cubicBezTo>
                    <a:pt x="14" y="48"/>
                    <a:pt x="13" y="72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72"/>
                    <a:pt x="3" y="48"/>
                    <a:pt x="3" y="24"/>
                  </a:cubicBezTo>
                  <a:lnTo>
                    <a:pt x="16" y="24"/>
                  </a:lnTo>
                  <a:close/>
                  <a:moveTo>
                    <a:pt x="3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0"/>
                    <a:pt x="17" y="10"/>
                    <a:pt x="17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1" name="Freeform 27"/>
            <p:cNvSpPr>
              <a:spLocks noEditPoints="1"/>
            </p:cNvSpPr>
            <p:nvPr userDrawn="1"/>
          </p:nvSpPr>
          <p:spPr bwMode="auto">
            <a:xfrm>
              <a:off x="7815263" y="1317625"/>
              <a:ext cx="90488" cy="131763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4" y="4"/>
                </a:cxn>
                <a:cxn ang="0">
                  <a:pos x="37" y="0"/>
                </a:cxn>
                <a:cxn ang="0">
                  <a:pos x="72" y="34"/>
                </a:cxn>
                <a:cxn ang="0">
                  <a:pos x="39" y="74"/>
                </a:cxn>
                <a:cxn ang="0">
                  <a:pos x="14" y="60"/>
                </a:cxn>
                <a:cxn ang="0">
                  <a:pos x="14" y="60"/>
                </a:cxn>
                <a:cxn ang="0">
                  <a:pos x="13" y="104"/>
                </a:cxn>
                <a:cxn ang="0">
                  <a:pos x="0" y="104"/>
                </a:cxn>
                <a:cxn ang="0">
                  <a:pos x="15" y="39"/>
                </a:cxn>
                <a:cxn ang="0">
                  <a:pos x="37" y="65"/>
                </a:cxn>
                <a:cxn ang="0">
                  <a:pos x="60" y="34"/>
                </a:cxn>
                <a:cxn ang="0">
                  <a:pos x="35" y="9"/>
                </a:cxn>
                <a:cxn ang="0">
                  <a:pos x="16" y="12"/>
                </a:cxn>
                <a:cxn ang="0">
                  <a:pos x="15" y="39"/>
                </a:cxn>
              </a:cxnLst>
              <a:rect l="0" t="0" r="r" b="b"/>
              <a:pathLst>
                <a:path w="72" h="104">
                  <a:moveTo>
                    <a:pt x="0" y="104"/>
                  </a:moveTo>
                  <a:cubicBezTo>
                    <a:pt x="2" y="71"/>
                    <a:pt x="3" y="38"/>
                    <a:pt x="4" y="4"/>
                  </a:cubicBezTo>
                  <a:cubicBezTo>
                    <a:pt x="14" y="2"/>
                    <a:pt x="25" y="0"/>
                    <a:pt x="37" y="0"/>
                  </a:cubicBezTo>
                  <a:cubicBezTo>
                    <a:pt x="56" y="0"/>
                    <a:pt x="72" y="8"/>
                    <a:pt x="72" y="34"/>
                  </a:cubicBezTo>
                  <a:cubicBezTo>
                    <a:pt x="72" y="55"/>
                    <a:pt x="62" y="74"/>
                    <a:pt x="39" y="74"/>
                  </a:cubicBezTo>
                  <a:cubicBezTo>
                    <a:pt x="29" y="74"/>
                    <a:pt x="19" y="70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73"/>
                    <a:pt x="13" y="86"/>
                    <a:pt x="13" y="104"/>
                  </a:cubicBezTo>
                  <a:lnTo>
                    <a:pt x="0" y="104"/>
                  </a:lnTo>
                  <a:close/>
                  <a:moveTo>
                    <a:pt x="15" y="39"/>
                  </a:moveTo>
                  <a:cubicBezTo>
                    <a:pt x="15" y="56"/>
                    <a:pt x="23" y="65"/>
                    <a:pt x="37" y="65"/>
                  </a:cubicBezTo>
                  <a:cubicBezTo>
                    <a:pt x="54" y="65"/>
                    <a:pt x="60" y="49"/>
                    <a:pt x="60" y="34"/>
                  </a:cubicBezTo>
                  <a:cubicBezTo>
                    <a:pt x="60" y="18"/>
                    <a:pt x="52" y="9"/>
                    <a:pt x="35" y="9"/>
                  </a:cubicBezTo>
                  <a:cubicBezTo>
                    <a:pt x="29" y="9"/>
                    <a:pt x="22" y="10"/>
                    <a:pt x="16" y="12"/>
                  </a:cubicBezTo>
                  <a:cubicBezTo>
                    <a:pt x="15" y="20"/>
                    <a:pt x="15" y="28"/>
                    <a:pt x="15" y="3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2" name="Freeform 28"/>
            <p:cNvSpPr>
              <a:spLocks noEditPoints="1"/>
            </p:cNvSpPr>
            <p:nvPr userDrawn="1"/>
          </p:nvSpPr>
          <p:spPr bwMode="auto">
            <a:xfrm>
              <a:off x="7916863" y="1317625"/>
              <a:ext cx="84138" cy="93663"/>
            </a:xfrm>
            <a:custGeom>
              <a:avLst/>
              <a:gdLst/>
              <a:ahLst/>
              <a:cxnLst>
                <a:cxn ang="0">
                  <a:pos x="13" y="36"/>
                </a:cxn>
                <a:cxn ang="0">
                  <a:pos x="13" y="40"/>
                </a:cxn>
                <a:cxn ang="0">
                  <a:pos x="39" y="65"/>
                </a:cxn>
                <a:cxn ang="0">
                  <a:pos x="61" y="61"/>
                </a:cxn>
                <a:cxn ang="0">
                  <a:pos x="59" y="71"/>
                </a:cxn>
                <a:cxn ang="0">
                  <a:pos x="37" y="74"/>
                </a:cxn>
                <a:cxn ang="0">
                  <a:pos x="0" y="39"/>
                </a:cxn>
                <a:cxn ang="0">
                  <a:pos x="36" y="0"/>
                </a:cxn>
                <a:cxn ang="0">
                  <a:pos x="67" y="29"/>
                </a:cxn>
                <a:cxn ang="0">
                  <a:pos x="66" y="36"/>
                </a:cxn>
                <a:cxn ang="0">
                  <a:pos x="13" y="36"/>
                </a:cxn>
                <a:cxn ang="0">
                  <a:pos x="55" y="28"/>
                </a:cxn>
                <a:cxn ang="0">
                  <a:pos x="37" y="7"/>
                </a:cxn>
                <a:cxn ang="0">
                  <a:pos x="13" y="28"/>
                </a:cxn>
                <a:cxn ang="0">
                  <a:pos x="55" y="28"/>
                </a:cxn>
              </a:cxnLst>
              <a:rect l="0" t="0" r="r" b="b"/>
              <a:pathLst>
                <a:path w="67" h="74">
                  <a:moveTo>
                    <a:pt x="13" y="36"/>
                  </a:moveTo>
                  <a:cubicBezTo>
                    <a:pt x="13" y="40"/>
                    <a:pt x="13" y="40"/>
                    <a:pt x="13" y="40"/>
                  </a:cubicBezTo>
                  <a:cubicBezTo>
                    <a:pt x="13" y="56"/>
                    <a:pt x="23" y="65"/>
                    <a:pt x="39" y="65"/>
                  </a:cubicBezTo>
                  <a:cubicBezTo>
                    <a:pt x="46" y="65"/>
                    <a:pt x="54" y="63"/>
                    <a:pt x="61" y="6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2" y="73"/>
                    <a:pt x="45" y="74"/>
                    <a:pt x="37" y="74"/>
                  </a:cubicBezTo>
                  <a:cubicBezTo>
                    <a:pt x="8" y="74"/>
                    <a:pt x="0" y="56"/>
                    <a:pt x="0" y="39"/>
                  </a:cubicBezTo>
                  <a:cubicBezTo>
                    <a:pt x="0" y="17"/>
                    <a:pt x="13" y="0"/>
                    <a:pt x="36" y="0"/>
                  </a:cubicBezTo>
                  <a:cubicBezTo>
                    <a:pt x="55" y="0"/>
                    <a:pt x="67" y="10"/>
                    <a:pt x="67" y="29"/>
                  </a:cubicBezTo>
                  <a:cubicBezTo>
                    <a:pt x="67" y="31"/>
                    <a:pt x="67" y="33"/>
                    <a:pt x="66" y="36"/>
                  </a:cubicBezTo>
                  <a:lnTo>
                    <a:pt x="13" y="36"/>
                  </a:lnTo>
                  <a:close/>
                  <a:moveTo>
                    <a:pt x="55" y="28"/>
                  </a:moveTo>
                  <a:cubicBezTo>
                    <a:pt x="55" y="16"/>
                    <a:pt x="50" y="7"/>
                    <a:pt x="37" y="7"/>
                  </a:cubicBezTo>
                  <a:cubicBezTo>
                    <a:pt x="24" y="7"/>
                    <a:pt x="16" y="16"/>
                    <a:pt x="13" y="28"/>
                  </a:cubicBezTo>
                  <a:lnTo>
                    <a:pt x="55" y="28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3" name="Freeform 29"/>
            <p:cNvSpPr>
              <a:spLocks/>
            </p:cNvSpPr>
            <p:nvPr userDrawn="1"/>
          </p:nvSpPr>
          <p:spPr bwMode="auto">
            <a:xfrm>
              <a:off x="8012113" y="1287463"/>
              <a:ext cx="20638" cy="122238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4" y="0"/>
                </a:cxn>
                <a:cxn ang="0">
                  <a:pos x="17" y="0"/>
                </a:cxn>
              </a:cxnLst>
              <a:rect l="0" t="0" r="r" b="b"/>
              <a:pathLst>
                <a:path w="17" h="96">
                  <a:moveTo>
                    <a:pt x="17" y="0"/>
                  </a:moveTo>
                  <a:cubicBezTo>
                    <a:pt x="15" y="31"/>
                    <a:pt x="14" y="64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64"/>
                    <a:pt x="4" y="32"/>
                    <a:pt x="4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4" name="Freeform 30"/>
            <p:cNvSpPr>
              <a:spLocks noEditPoints="1"/>
            </p:cNvSpPr>
            <p:nvPr userDrawn="1"/>
          </p:nvSpPr>
          <p:spPr bwMode="auto">
            <a:xfrm>
              <a:off x="8048625" y="1287463"/>
              <a:ext cx="20638" cy="122238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3" y="24"/>
                </a:cxn>
                <a:cxn ang="0">
                  <a:pos x="16" y="24"/>
                </a:cxn>
                <a:cxn ang="0">
                  <a:pos x="3" y="10"/>
                </a:cxn>
                <a:cxn ang="0">
                  <a:pos x="4" y="0"/>
                </a:cxn>
                <a:cxn ang="0">
                  <a:pos x="17" y="0"/>
                </a:cxn>
                <a:cxn ang="0">
                  <a:pos x="17" y="10"/>
                </a:cxn>
                <a:cxn ang="0">
                  <a:pos x="3" y="10"/>
                </a:cxn>
              </a:cxnLst>
              <a:rect l="0" t="0" r="r" b="b"/>
              <a:pathLst>
                <a:path w="17" h="96">
                  <a:moveTo>
                    <a:pt x="16" y="24"/>
                  </a:moveTo>
                  <a:cubicBezTo>
                    <a:pt x="14" y="48"/>
                    <a:pt x="14" y="72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72"/>
                    <a:pt x="3" y="48"/>
                    <a:pt x="3" y="24"/>
                  </a:cubicBezTo>
                  <a:lnTo>
                    <a:pt x="16" y="24"/>
                  </a:lnTo>
                  <a:close/>
                  <a:moveTo>
                    <a:pt x="3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0"/>
                    <a:pt x="17" y="10"/>
                    <a:pt x="17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5" name="Freeform 31"/>
            <p:cNvSpPr>
              <a:spLocks/>
            </p:cNvSpPr>
            <p:nvPr userDrawn="1"/>
          </p:nvSpPr>
          <p:spPr bwMode="auto">
            <a:xfrm>
              <a:off x="8085138" y="1317625"/>
              <a:ext cx="90488" cy="92075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16" y="15"/>
                </a:cxn>
                <a:cxn ang="0">
                  <a:pos x="44" y="0"/>
                </a:cxn>
                <a:cxn ang="0">
                  <a:pos x="71" y="22"/>
                </a:cxn>
                <a:cxn ang="0">
                  <a:pos x="69" y="73"/>
                </a:cxn>
                <a:cxn ang="0">
                  <a:pos x="57" y="73"/>
                </a:cxn>
                <a:cxn ang="0">
                  <a:pos x="59" y="27"/>
                </a:cxn>
                <a:cxn ang="0">
                  <a:pos x="40" y="10"/>
                </a:cxn>
                <a:cxn ang="0">
                  <a:pos x="16" y="29"/>
                </a:cxn>
                <a:cxn ang="0">
                  <a:pos x="13" y="73"/>
                </a:cxn>
                <a:cxn ang="0">
                  <a:pos x="0" y="73"/>
                </a:cxn>
                <a:cxn ang="0">
                  <a:pos x="4" y="1"/>
                </a:cxn>
                <a:cxn ang="0">
                  <a:pos x="16" y="1"/>
                </a:cxn>
                <a:cxn ang="0">
                  <a:pos x="16" y="15"/>
                </a:cxn>
              </a:cxnLst>
              <a:rect l="0" t="0" r="r" b="b"/>
              <a:pathLst>
                <a:path w="71" h="73">
                  <a:moveTo>
                    <a:pt x="1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2" y="4"/>
                    <a:pt x="32" y="0"/>
                    <a:pt x="44" y="0"/>
                  </a:cubicBezTo>
                  <a:cubicBezTo>
                    <a:pt x="59" y="0"/>
                    <a:pt x="71" y="5"/>
                    <a:pt x="71" y="22"/>
                  </a:cubicBezTo>
                  <a:cubicBezTo>
                    <a:pt x="71" y="27"/>
                    <a:pt x="69" y="61"/>
                    <a:pt x="69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4"/>
                    <a:pt x="59" y="39"/>
                    <a:pt x="59" y="27"/>
                  </a:cubicBezTo>
                  <a:cubicBezTo>
                    <a:pt x="59" y="14"/>
                    <a:pt x="52" y="10"/>
                    <a:pt x="40" y="10"/>
                  </a:cubicBezTo>
                  <a:cubicBezTo>
                    <a:pt x="28" y="10"/>
                    <a:pt x="19" y="17"/>
                    <a:pt x="16" y="29"/>
                  </a:cubicBezTo>
                  <a:cubicBezTo>
                    <a:pt x="13" y="41"/>
                    <a:pt x="13" y="66"/>
                    <a:pt x="13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" y="49"/>
                    <a:pt x="4" y="25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6" name="Freeform 32"/>
            <p:cNvSpPr>
              <a:spLocks noEditPoints="1"/>
            </p:cNvSpPr>
            <p:nvPr userDrawn="1"/>
          </p:nvSpPr>
          <p:spPr bwMode="auto">
            <a:xfrm>
              <a:off x="8189913" y="1317625"/>
              <a:ext cx="82550" cy="93663"/>
            </a:xfrm>
            <a:custGeom>
              <a:avLst/>
              <a:gdLst/>
              <a:ahLst/>
              <a:cxnLst>
                <a:cxn ang="0">
                  <a:pos x="12" y="36"/>
                </a:cxn>
                <a:cxn ang="0">
                  <a:pos x="12" y="40"/>
                </a:cxn>
                <a:cxn ang="0">
                  <a:pos x="39" y="65"/>
                </a:cxn>
                <a:cxn ang="0">
                  <a:pos x="61" y="61"/>
                </a:cxn>
                <a:cxn ang="0">
                  <a:pos x="59" y="71"/>
                </a:cxn>
                <a:cxn ang="0">
                  <a:pos x="37" y="74"/>
                </a:cxn>
                <a:cxn ang="0">
                  <a:pos x="0" y="39"/>
                </a:cxn>
                <a:cxn ang="0">
                  <a:pos x="35" y="0"/>
                </a:cxn>
                <a:cxn ang="0">
                  <a:pos x="66" y="29"/>
                </a:cxn>
                <a:cxn ang="0">
                  <a:pos x="66" y="36"/>
                </a:cxn>
                <a:cxn ang="0">
                  <a:pos x="12" y="36"/>
                </a:cxn>
                <a:cxn ang="0">
                  <a:pos x="55" y="28"/>
                </a:cxn>
                <a:cxn ang="0">
                  <a:pos x="37" y="7"/>
                </a:cxn>
                <a:cxn ang="0">
                  <a:pos x="13" y="28"/>
                </a:cxn>
                <a:cxn ang="0">
                  <a:pos x="55" y="28"/>
                </a:cxn>
              </a:cxnLst>
              <a:rect l="0" t="0" r="r" b="b"/>
              <a:pathLst>
                <a:path w="66" h="74">
                  <a:moveTo>
                    <a:pt x="12" y="36"/>
                  </a:moveTo>
                  <a:cubicBezTo>
                    <a:pt x="12" y="40"/>
                    <a:pt x="12" y="40"/>
                    <a:pt x="12" y="40"/>
                  </a:cubicBezTo>
                  <a:cubicBezTo>
                    <a:pt x="12" y="56"/>
                    <a:pt x="23" y="65"/>
                    <a:pt x="39" y="65"/>
                  </a:cubicBezTo>
                  <a:cubicBezTo>
                    <a:pt x="46" y="65"/>
                    <a:pt x="54" y="63"/>
                    <a:pt x="61" y="6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1" y="73"/>
                    <a:pt x="44" y="74"/>
                    <a:pt x="37" y="74"/>
                  </a:cubicBezTo>
                  <a:cubicBezTo>
                    <a:pt x="7" y="74"/>
                    <a:pt x="0" y="56"/>
                    <a:pt x="0" y="39"/>
                  </a:cubicBezTo>
                  <a:cubicBezTo>
                    <a:pt x="0" y="17"/>
                    <a:pt x="12" y="0"/>
                    <a:pt x="35" y="0"/>
                  </a:cubicBezTo>
                  <a:cubicBezTo>
                    <a:pt x="54" y="0"/>
                    <a:pt x="66" y="10"/>
                    <a:pt x="66" y="29"/>
                  </a:cubicBezTo>
                  <a:cubicBezTo>
                    <a:pt x="66" y="31"/>
                    <a:pt x="66" y="33"/>
                    <a:pt x="66" y="36"/>
                  </a:cubicBezTo>
                  <a:lnTo>
                    <a:pt x="12" y="36"/>
                  </a:lnTo>
                  <a:close/>
                  <a:moveTo>
                    <a:pt x="55" y="28"/>
                  </a:moveTo>
                  <a:cubicBezTo>
                    <a:pt x="55" y="16"/>
                    <a:pt x="49" y="7"/>
                    <a:pt x="37" y="7"/>
                  </a:cubicBezTo>
                  <a:cubicBezTo>
                    <a:pt x="24" y="7"/>
                    <a:pt x="15" y="16"/>
                    <a:pt x="13" y="28"/>
                  </a:cubicBezTo>
                  <a:lnTo>
                    <a:pt x="55" y="28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7" name="Rectangle 33"/>
            <p:cNvSpPr>
              <a:spLocks noChangeArrowheads="1"/>
            </p:cNvSpPr>
            <p:nvPr userDrawn="1"/>
          </p:nvSpPr>
          <p:spPr bwMode="auto">
            <a:xfrm>
              <a:off x="6338888" y="773113"/>
              <a:ext cx="547688" cy="457200"/>
            </a:xfrm>
            <a:prstGeom prst="rect">
              <a:avLst/>
            </a:prstGeom>
            <a:noFill/>
            <a:ln w="30163" cap="flat">
              <a:solidFill>
                <a:srgbClr val="00539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8" name="Freeform 34"/>
            <p:cNvSpPr>
              <a:spLocks/>
            </p:cNvSpPr>
            <p:nvPr userDrawn="1"/>
          </p:nvSpPr>
          <p:spPr bwMode="auto">
            <a:xfrm>
              <a:off x="6650038" y="796925"/>
              <a:ext cx="6350" cy="2222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4" y="14"/>
                </a:cxn>
                <a:cxn ang="0">
                  <a:pos x="4" y="1"/>
                </a:cxn>
              </a:cxnLst>
              <a:rect l="0" t="0" r="r" b="b"/>
              <a:pathLst>
                <a:path w="4" h="14">
                  <a:moveTo>
                    <a:pt x="4" y="1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" y="1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9" name="Freeform 35"/>
            <p:cNvSpPr>
              <a:spLocks/>
            </p:cNvSpPr>
            <p:nvPr userDrawn="1"/>
          </p:nvSpPr>
          <p:spPr bwMode="auto">
            <a:xfrm>
              <a:off x="6656388" y="823913"/>
              <a:ext cx="200025" cy="3095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7"/>
                </a:cxn>
                <a:cxn ang="0">
                  <a:pos x="9" y="106"/>
                </a:cxn>
                <a:cxn ang="0">
                  <a:pos x="13" y="106"/>
                </a:cxn>
                <a:cxn ang="0">
                  <a:pos x="4" y="118"/>
                </a:cxn>
                <a:cxn ang="0">
                  <a:pos x="4" y="244"/>
                </a:cxn>
                <a:cxn ang="0">
                  <a:pos x="157" y="244"/>
                </a:cxn>
                <a:cxn ang="0">
                  <a:pos x="75" y="49"/>
                </a:cxn>
                <a:cxn ang="0">
                  <a:pos x="14" y="113"/>
                </a:cxn>
                <a:cxn ang="0">
                  <a:pos x="12" y="107"/>
                </a:cxn>
                <a:cxn ang="0">
                  <a:pos x="60" y="52"/>
                </a:cxn>
                <a:cxn ang="0">
                  <a:pos x="0" y="0"/>
                </a:cxn>
              </a:cxnLst>
              <a:rect l="0" t="0" r="r" b="b"/>
              <a:pathLst>
                <a:path w="157" h="244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9" y="106"/>
                    <a:pt x="9" y="106"/>
                    <a:pt x="9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4" y="118"/>
                    <a:pt x="4" y="118"/>
                    <a:pt x="4" y="118"/>
                  </a:cubicBezTo>
                  <a:cubicBezTo>
                    <a:pt x="4" y="118"/>
                    <a:pt x="4" y="201"/>
                    <a:pt x="4" y="244"/>
                  </a:cubicBezTo>
                  <a:cubicBezTo>
                    <a:pt x="157" y="244"/>
                    <a:pt x="157" y="244"/>
                    <a:pt x="157" y="244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31" y="40"/>
                    <a:pt x="20" y="24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0" name="Freeform 36"/>
            <p:cNvSpPr>
              <a:spLocks/>
            </p:cNvSpPr>
            <p:nvPr userDrawn="1"/>
          </p:nvSpPr>
          <p:spPr bwMode="auto">
            <a:xfrm>
              <a:off x="6554788" y="827088"/>
              <a:ext cx="3175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1" y="0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 userDrawn="1"/>
          </p:nvSpPr>
          <p:spPr bwMode="auto">
            <a:xfrm>
              <a:off x="6554788" y="847725"/>
              <a:ext cx="90488" cy="29210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30"/>
                </a:cxn>
                <a:cxn ang="0">
                  <a:pos x="11" y="226"/>
                </a:cxn>
                <a:cxn ang="0">
                  <a:pos x="71" y="226"/>
                </a:cxn>
                <a:cxn ang="0">
                  <a:pos x="56" y="165"/>
                </a:cxn>
                <a:cxn ang="0">
                  <a:pos x="50" y="104"/>
                </a:cxn>
                <a:cxn ang="0">
                  <a:pos x="51" y="69"/>
                </a:cxn>
                <a:cxn ang="0">
                  <a:pos x="25" y="96"/>
                </a:cxn>
                <a:cxn ang="0">
                  <a:pos x="24" y="90"/>
                </a:cxn>
                <a:cxn ang="0">
                  <a:pos x="47" y="67"/>
                </a:cxn>
                <a:cxn ang="0">
                  <a:pos x="16" y="32"/>
                </a:cxn>
                <a:cxn ang="0">
                  <a:pos x="1" y="0"/>
                </a:cxn>
              </a:cxnLst>
              <a:rect l="0" t="0" r="r" b="b"/>
              <a:pathLst>
                <a:path w="71" h="230">
                  <a:moveTo>
                    <a:pt x="1" y="0"/>
                  </a:moveTo>
                  <a:cubicBezTo>
                    <a:pt x="5" y="91"/>
                    <a:pt x="5" y="140"/>
                    <a:pt x="0" y="230"/>
                  </a:cubicBezTo>
                  <a:cubicBezTo>
                    <a:pt x="5" y="227"/>
                    <a:pt x="6" y="226"/>
                    <a:pt x="11" y="226"/>
                  </a:cubicBezTo>
                  <a:cubicBezTo>
                    <a:pt x="35" y="226"/>
                    <a:pt x="48" y="226"/>
                    <a:pt x="71" y="226"/>
                  </a:cubicBezTo>
                  <a:cubicBezTo>
                    <a:pt x="71" y="226"/>
                    <a:pt x="60" y="189"/>
                    <a:pt x="56" y="165"/>
                  </a:cubicBezTo>
                  <a:cubicBezTo>
                    <a:pt x="52" y="141"/>
                    <a:pt x="51" y="128"/>
                    <a:pt x="50" y="104"/>
                  </a:cubicBezTo>
                  <a:cubicBezTo>
                    <a:pt x="50" y="90"/>
                    <a:pt x="51" y="69"/>
                    <a:pt x="51" y="69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4" y="90"/>
                    <a:pt x="38" y="76"/>
                    <a:pt x="47" y="67"/>
                  </a:cubicBezTo>
                  <a:cubicBezTo>
                    <a:pt x="29" y="50"/>
                    <a:pt x="29" y="50"/>
                    <a:pt x="16" y="32"/>
                  </a:cubicBezTo>
                  <a:cubicBezTo>
                    <a:pt x="11" y="24"/>
                    <a:pt x="6" y="13"/>
                    <a:pt x="1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2" name="Freeform 38"/>
            <p:cNvSpPr>
              <a:spLocks/>
            </p:cNvSpPr>
            <p:nvPr userDrawn="1"/>
          </p:nvSpPr>
          <p:spPr bwMode="auto">
            <a:xfrm>
              <a:off x="6411913" y="871538"/>
              <a:ext cx="123825" cy="209550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57" y="86"/>
                </a:cxn>
                <a:cxn ang="0">
                  <a:pos x="0" y="158"/>
                </a:cxn>
                <a:cxn ang="0">
                  <a:pos x="18" y="155"/>
                </a:cxn>
                <a:cxn ang="0">
                  <a:pos x="11" y="165"/>
                </a:cxn>
                <a:cxn ang="0">
                  <a:pos x="54" y="119"/>
                </a:cxn>
                <a:cxn ang="0">
                  <a:pos x="93" y="72"/>
                </a:cxn>
                <a:cxn ang="0">
                  <a:pos x="97" y="15"/>
                </a:cxn>
                <a:cxn ang="0">
                  <a:pos x="98" y="0"/>
                </a:cxn>
              </a:cxnLst>
              <a:rect l="0" t="0" r="r" b="b"/>
              <a:pathLst>
                <a:path w="98" h="165">
                  <a:moveTo>
                    <a:pt x="98" y="0"/>
                  </a:moveTo>
                  <a:cubicBezTo>
                    <a:pt x="84" y="39"/>
                    <a:pt x="78" y="51"/>
                    <a:pt x="57" y="86"/>
                  </a:cubicBezTo>
                  <a:cubicBezTo>
                    <a:pt x="40" y="113"/>
                    <a:pt x="25" y="132"/>
                    <a:pt x="0" y="158"/>
                  </a:cubicBezTo>
                  <a:cubicBezTo>
                    <a:pt x="18" y="155"/>
                    <a:pt x="18" y="155"/>
                    <a:pt x="18" y="155"/>
                  </a:cubicBezTo>
                  <a:cubicBezTo>
                    <a:pt x="11" y="165"/>
                    <a:pt x="11" y="165"/>
                    <a:pt x="11" y="165"/>
                  </a:cubicBezTo>
                  <a:cubicBezTo>
                    <a:pt x="54" y="119"/>
                    <a:pt x="54" y="119"/>
                    <a:pt x="54" y="119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7" y="15"/>
                    <a:pt x="97" y="15"/>
                    <a:pt x="97" y="15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 userDrawn="1"/>
          </p:nvSpPr>
          <p:spPr bwMode="auto">
            <a:xfrm>
              <a:off x="6551613" y="931863"/>
              <a:ext cx="3175" cy="42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26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2" h="27">
                  <a:moveTo>
                    <a:pt x="0" y="0"/>
                  </a:moveTo>
                  <a:lnTo>
                    <a:pt x="2" y="0"/>
                  </a:lnTo>
                  <a:lnTo>
                    <a:pt x="2" y="26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4" name="Freeform 40"/>
            <p:cNvSpPr>
              <a:spLocks/>
            </p:cNvSpPr>
            <p:nvPr userDrawn="1"/>
          </p:nvSpPr>
          <p:spPr bwMode="auto">
            <a:xfrm>
              <a:off x="6534150" y="960438"/>
              <a:ext cx="14288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11" y="8"/>
                </a:cxn>
                <a:cxn ang="0">
                  <a:pos x="11" y="5"/>
                </a:cxn>
                <a:cxn ang="0">
                  <a:pos x="0" y="0"/>
                </a:cxn>
              </a:cxnLst>
              <a:rect l="0" t="0" r="r" b="b"/>
              <a:pathLst>
                <a:path w="11" h="8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4" y="6"/>
                    <a:pt x="11" y="8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5" name="Freeform 41"/>
            <p:cNvSpPr>
              <a:spLocks/>
            </p:cNvSpPr>
            <p:nvPr userDrawn="1"/>
          </p:nvSpPr>
          <p:spPr bwMode="auto">
            <a:xfrm>
              <a:off x="6389688" y="979488"/>
              <a:ext cx="157163" cy="15875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0" y="114"/>
                </a:cxn>
                <a:cxn ang="0">
                  <a:pos x="58" y="109"/>
                </a:cxn>
                <a:cxn ang="0">
                  <a:pos x="96" y="55"/>
                </a:cxn>
                <a:cxn ang="0">
                  <a:pos x="99" y="50"/>
                </a:cxn>
                <a:cxn ang="0">
                  <a:pos x="106" y="42"/>
                </a:cxn>
                <a:cxn ang="0">
                  <a:pos x="113" y="31"/>
                </a:cxn>
                <a:cxn ang="0">
                  <a:pos x="116" y="31"/>
                </a:cxn>
                <a:cxn ang="0">
                  <a:pos x="88" y="75"/>
                </a:cxn>
                <a:cxn ang="0">
                  <a:pos x="51" y="125"/>
                </a:cxn>
                <a:cxn ang="0">
                  <a:pos x="64" y="125"/>
                </a:cxn>
                <a:cxn ang="0">
                  <a:pos x="67" y="121"/>
                </a:cxn>
                <a:cxn ang="0">
                  <a:pos x="101" y="121"/>
                </a:cxn>
                <a:cxn ang="0">
                  <a:pos x="121" y="121"/>
                </a:cxn>
                <a:cxn ang="0">
                  <a:pos x="124" y="10"/>
                </a:cxn>
                <a:cxn ang="0">
                  <a:pos x="103" y="40"/>
                </a:cxn>
                <a:cxn ang="0">
                  <a:pos x="92" y="55"/>
                </a:cxn>
                <a:cxn ang="0">
                  <a:pos x="92" y="53"/>
                </a:cxn>
                <a:cxn ang="0">
                  <a:pos x="94" y="46"/>
                </a:cxn>
                <a:cxn ang="0">
                  <a:pos x="103" y="19"/>
                </a:cxn>
                <a:cxn ang="0">
                  <a:pos x="110" y="9"/>
                </a:cxn>
                <a:cxn ang="0">
                  <a:pos x="109" y="0"/>
                </a:cxn>
              </a:cxnLst>
              <a:rect l="0" t="0" r="r" b="b"/>
              <a:pathLst>
                <a:path w="124" h="125">
                  <a:moveTo>
                    <a:pt x="109" y="0"/>
                  </a:moveTo>
                  <a:cubicBezTo>
                    <a:pt x="109" y="0"/>
                    <a:pt x="51" y="80"/>
                    <a:pt x="0" y="114"/>
                  </a:cubicBezTo>
                  <a:cubicBezTo>
                    <a:pt x="18" y="113"/>
                    <a:pt x="58" y="109"/>
                    <a:pt x="58" y="109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9" y="38"/>
                    <a:pt x="113" y="31"/>
                    <a:pt x="113" y="31"/>
                  </a:cubicBezTo>
                  <a:cubicBezTo>
                    <a:pt x="113" y="31"/>
                    <a:pt x="117" y="30"/>
                    <a:pt x="116" y="31"/>
                  </a:cubicBezTo>
                  <a:cubicBezTo>
                    <a:pt x="108" y="46"/>
                    <a:pt x="100" y="58"/>
                    <a:pt x="88" y="75"/>
                  </a:cubicBezTo>
                  <a:cubicBezTo>
                    <a:pt x="74" y="95"/>
                    <a:pt x="68" y="107"/>
                    <a:pt x="51" y="125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7" y="121"/>
                    <a:pt x="67" y="121"/>
                    <a:pt x="67" y="121"/>
                  </a:cubicBezTo>
                  <a:cubicBezTo>
                    <a:pt x="67" y="121"/>
                    <a:pt x="97" y="121"/>
                    <a:pt x="101" y="121"/>
                  </a:cubicBezTo>
                  <a:cubicBezTo>
                    <a:pt x="107" y="121"/>
                    <a:pt x="114" y="121"/>
                    <a:pt x="121" y="121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0" y="44"/>
                    <a:pt x="94" y="51"/>
                    <a:pt x="92" y="55"/>
                  </a:cubicBezTo>
                  <a:cubicBezTo>
                    <a:pt x="91" y="56"/>
                    <a:pt x="93" y="52"/>
                    <a:pt x="92" y="53"/>
                  </a:cubicBezTo>
                  <a:cubicBezTo>
                    <a:pt x="93" y="52"/>
                    <a:pt x="93" y="51"/>
                    <a:pt x="94" y="46"/>
                  </a:cubicBezTo>
                  <a:cubicBezTo>
                    <a:pt x="97" y="36"/>
                    <a:pt x="103" y="19"/>
                    <a:pt x="103" y="19"/>
                  </a:cubicBezTo>
                  <a:cubicBezTo>
                    <a:pt x="110" y="9"/>
                    <a:pt x="110" y="9"/>
                    <a:pt x="110" y="9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6" name="Freeform 42"/>
            <p:cNvSpPr>
              <a:spLocks/>
            </p:cNvSpPr>
            <p:nvPr userDrawn="1"/>
          </p:nvSpPr>
          <p:spPr bwMode="auto">
            <a:xfrm>
              <a:off x="6364288" y="1130300"/>
              <a:ext cx="469900" cy="746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28"/>
                </a:cxn>
                <a:cxn ang="0">
                  <a:pos x="116" y="59"/>
                </a:cxn>
                <a:cxn ang="0">
                  <a:pos x="352" y="56"/>
                </a:cxn>
                <a:cxn ang="0">
                  <a:pos x="359" y="40"/>
                </a:cxn>
                <a:cxn ang="0">
                  <a:pos x="371" y="16"/>
                </a:cxn>
                <a:cxn ang="0">
                  <a:pos x="191" y="20"/>
                </a:cxn>
                <a:cxn ang="0">
                  <a:pos x="115" y="16"/>
                </a:cxn>
                <a:cxn ang="0">
                  <a:pos x="0" y="0"/>
                </a:cxn>
              </a:cxnLst>
              <a:rect l="0" t="0" r="r" b="b"/>
              <a:pathLst>
                <a:path w="371" h="59">
                  <a:moveTo>
                    <a:pt x="0" y="0"/>
                  </a:moveTo>
                  <a:cubicBezTo>
                    <a:pt x="29" y="18"/>
                    <a:pt x="16" y="11"/>
                    <a:pt x="48" y="28"/>
                  </a:cubicBezTo>
                  <a:cubicBezTo>
                    <a:pt x="61" y="35"/>
                    <a:pt x="89" y="49"/>
                    <a:pt x="116" y="59"/>
                  </a:cubicBezTo>
                  <a:cubicBezTo>
                    <a:pt x="352" y="56"/>
                    <a:pt x="352" y="56"/>
                    <a:pt x="352" y="56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71" y="16"/>
                    <a:pt x="371" y="16"/>
                    <a:pt x="371" y="16"/>
                  </a:cubicBezTo>
                  <a:cubicBezTo>
                    <a:pt x="301" y="21"/>
                    <a:pt x="261" y="20"/>
                    <a:pt x="191" y="20"/>
                  </a:cubicBezTo>
                  <a:cubicBezTo>
                    <a:pt x="161" y="20"/>
                    <a:pt x="144" y="19"/>
                    <a:pt x="115" y="16"/>
                  </a:cubicBezTo>
                  <a:cubicBezTo>
                    <a:pt x="70" y="11"/>
                    <a:pt x="44" y="6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7" name="Freeform 43"/>
            <p:cNvSpPr>
              <a:spLocks noEditPoints="1"/>
            </p:cNvSpPr>
            <p:nvPr userDrawn="1"/>
          </p:nvSpPr>
          <p:spPr bwMode="auto">
            <a:xfrm>
              <a:off x="8280400" y="1376363"/>
              <a:ext cx="36513" cy="34925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4" y="28"/>
                </a:cxn>
                <a:cxn ang="0">
                  <a:pos x="0" y="14"/>
                </a:cxn>
                <a:cxn ang="0">
                  <a:pos x="14" y="0"/>
                </a:cxn>
                <a:cxn ang="0">
                  <a:pos x="29" y="14"/>
                </a:cxn>
                <a:cxn ang="0">
                  <a:pos x="2" y="14"/>
                </a:cxn>
                <a:cxn ang="0">
                  <a:pos x="14" y="27"/>
                </a:cxn>
                <a:cxn ang="0">
                  <a:pos x="27" y="14"/>
                </a:cxn>
                <a:cxn ang="0">
                  <a:pos x="14" y="1"/>
                </a:cxn>
                <a:cxn ang="0">
                  <a:pos x="2" y="14"/>
                </a:cxn>
                <a:cxn ang="0">
                  <a:pos x="9" y="5"/>
                </a:cxn>
                <a:cxn ang="0">
                  <a:pos x="16" y="5"/>
                </a:cxn>
                <a:cxn ang="0">
                  <a:pos x="21" y="10"/>
                </a:cxn>
                <a:cxn ang="0">
                  <a:pos x="17" y="15"/>
                </a:cxn>
                <a:cxn ang="0">
                  <a:pos x="22" y="22"/>
                </a:cxn>
                <a:cxn ang="0">
                  <a:pos x="20" y="22"/>
                </a:cxn>
                <a:cxn ang="0">
                  <a:pos x="15" y="15"/>
                </a:cxn>
                <a:cxn ang="0">
                  <a:pos x="11" y="15"/>
                </a:cxn>
                <a:cxn ang="0">
                  <a:pos x="11" y="22"/>
                </a:cxn>
                <a:cxn ang="0">
                  <a:pos x="9" y="22"/>
                </a:cxn>
                <a:cxn ang="0">
                  <a:pos x="9" y="5"/>
                </a:cxn>
                <a:cxn ang="0">
                  <a:pos x="11" y="13"/>
                </a:cxn>
                <a:cxn ang="0">
                  <a:pos x="14" y="13"/>
                </a:cxn>
                <a:cxn ang="0">
                  <a:pos x="20" y="10"/>
                </a:cxn>
                <a:cxn ang="0">
                  <a:pos x="15" y="7"/>
                </a:cxn>
                <a:cxn ang="0">
                  <a:pos x="11" y="7"/>
                </a:cxn>
                <a:cxn ang="0">
                  <a:pos x="11" y="13"/>
                </a:cxn>
              </a:cxnLst>
              <a:rect l="0" t="0" r="r" b="b"/>
              <a:pathLst>
                <a:path w="29" h="28">
                  <a:moveTo>
                    <a:pt x="29" y="14"/>
                  </a:moveTo>
                  <a:cubicBezTo>
                    <a:pt x="29" y="22"/>
                    <a:pt x="22" y="28"/>
                    <a:pt x="14" y="28"/>
                  </a:cubicBezTo>
                  <a:cubicBezTo>
                    <a:pt x="7" y="28"/>
                    <a:pt x="0" y="22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lose/>
                  <a:moveTo>
                    <a:pt x="2" y="14"/>
                  </a:moveTo>
                  <a:cubicBezTo>
                    <a:pt x="2" y="21"/>
                    <a:pt x="7" y="27"/>
                    <a:pt x="14" y="27"/>
                  </a:cubicBezTo>
                  <a:cubicBezTo>
                    <a:pt x="22" y="27"/>
                    <a:pt x="27" y="21"/>
                    <a:pt x="27" y="14"/>
                  </a:cubicBezTo>
                  <a:cubicBezTo>
                    <a:pt x="27" y="7"/>
                    <a:pt x="22" y="1"/>
                    <a:pt x="14" y="1"/>
                  </a:cubicBezTo>
                  <a:cubicBezTo>
                    <a:pt x="7" y="1"/>
                    <a:pt x="2" y="6"/>
                    <a:pt x="2" y="14"/>
                  </a:cubicBezTo>
                  <a:close/>
                  <a:moveTo>
                    <a:pt x="9" y="5"/>
                  </a:moveTo>
                  <a:cubicBezTo>
                    <a:pt x="16" y="5"/>
                    <a:pt x="16" y="5"/>
                    <a:pt x="16" y="5"/>
                  </a:cubicBezTo>
                  <a:cubicBezTo>
                    <a:pt x="19" y="5"/>
                    <a:pt x="21" y="7"/>
                    <a:pt x="21" y="10"/>
                  </a:cubicBezTo>
                  <a:cubicBezTo>
                    <a:pt x="21" y="13"/>
                    <a:pt x="19" y="14"/>
                    <a:pt x="17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2"/>
                    <a:pt x="9" y="22"/>
                    <a:pt x="9" y="22"/>
                  </a:cubicBezTo>
                  <a:lnTo>
                    <a:pt x="9" y="5"/>
                  </a:lnTo>
                  <a:close/>
                  <a:moveTo>
                    <a:pt x="11" y="13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17" y="13"/>
                    <a:pt x="20" y="13"/>
                    <a:pt x="20" y="10"/>
                  </a:cubicBezTo>
                  <a:cubicBezTo>
                    <a:pt x="20" y="7"/>
                    <a:pt x="17" y="7"/>
                    <a:pt x="15" y="7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11" y="1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818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3CFF0-B38C-49C0-8462-F2EB064A90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230781"/>
      </p:ext>
    </p:extLst>
  </p:cSld>
  <p:clrMapOvr>
    <a:masterClrMapping/>
  </p:clrMapOvr>
  <p:transition>
    <p:fade thruBlk="1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442_Z3G3933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2454243"/>
            <a:ext cx="2362200" cy="4403757"/>
          </a:xfrm>
          <a:prstGeom prst="round1Rect">
            <a:avLst/>
          </a:prstGeom>
        </p:spPr>
      </p:pic>
      <p:sp>
        <p:nvSpPr>
          <p:cNvPr id="10" name="Round Single Corner Rectangle 9"/>
          <p:cNvSpPr/>
          <p:nvPr userDrawn="1"/>
        </p:nvSpPr>
        <p:spPr>
          <a:xfrm flipH="1">
            <a:off x="2571184" y="2454242"/>
            <a:ext cx="6572816" cy="4403757"/>
          </a:xfrm>
          <a:prstGeom prst="round1Rect">
            <a:avLst>
              <a:gd name="adj" fmla="val 9553"/>
            </a:avLst>
          </a:prstGeom>
          <a:solidFill>
            <a:srgbClr val="D0E2D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133253" y="5409159"/>
            <a:ext cx="5549153" cy="914400"/>
          </a:xfrm>
          <a:noFill/>
          <a:ln w="3175">
            <a:noFill/>
          </a:ln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 bwMode="black">
          <a:xfrm>
            <a:off x="3044982" y="3866584"/>
            <a:ext cx="5641818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 bwMode="black">
          <a:xfrm>
            <a:off x="3044982" y="3295461"/>
            <a:ext cx="6019800" cy="3048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1400" spc="120" dirty="0" smtClean="0">
                <a:solidFill>
                  <a:prstClr val="black"/>
                </a:solidFill>
              </a:rPr>
              <a:t> </a:t>
            </a:r>
            <a:endParaRPr lang="en-US" sz="1400" i="1" spc="120" dirty="0" smtClean="0">
              <a:solidFill>
                <a:prstClr val="black"/>
              </a:solidFill>
            </a:endParaRPr>
          </a:p>
        </p:txBody>
      </p:sp>
      <p:pic>
        <p:nvPicPr>
          <p:cNvPr id="13" name="Picture 2" descr="P:\Graphics\Data\Graphics\!Spectra Energy\LOGOS\Access Northeast\ACCESS-NORTHEAST_w_TAGLINE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49" y="842010"/>
            <a:ext cx="2558967" cy="69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219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/>
          <p:cNvSpPr/>
          <p:nvPr userDrawn="1"/>
        </p:nvSpPr>
        <p:spPr>
          <a:xfrm flipH="1">
            <a:off x="2571184" y="2454242"/>
            <a:ext cx="6572816" cy="4403757"/>
          </a:xfrm>
          <a:prstGeom prst="round1Rect">
            <a:avLst>
              <a:gd name="adj" fmla="val 9553"/>
            </a:avLst>
          </a:prstGeom>
          <a:solidFill>
            <a:srgbClr val="D0E2D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133253" y="5409159"/>
            <a:ext cx="5549153" cy="914400"/>
          </a:xfrm>
          <a:noFill/>
          <a:ln w="3175">
            <a:noFill/>
          </a:ln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 bwMode="black">
          <a:xfrm>
            <a:off x="3044982" y="3866584"/>
            <a:ext cx="5641818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 bwMode="black">
          <a:xfrm>
            <a:off x="3044982" y="3295461"/>
            <a:ext cx="6019800" cy="3048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1400" spc="120" dirty="0" smtClean="0">
                <a:solidFill>
                  <a:prstClr val="black"/>
                </a:solidFill>
              </a:rPr>
              <a:t>NAME of CONFERENCE, VENUE or EVENT</a:t>
            </a:r>
            <a:endParaRPr lang="en-US" sz="1400" i="1" spc="12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 descr="045_MG_9885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2454243"/>
            <a:ext cx="2362954" cy="4403757"/>
          </a:xfrm>
          <a:prstGeom prst="round1Rect">
            <a:avLst/>
          </a:prstGeom>
          <a:noFill/>
          <a:ln>
            <a:noFill/>
          </a:ln>
        </p:spPr>
      </p:pic>
      <p:pic>
        <p:nvPicPr>
          <p:cNvPr id="18" name="Picture 2" descr="P:\Graphics\Data\Graphics\!Spectra Energy\LOGOS\Access Northeast\ACCESS-NORTHEAST_w_TAGLINE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49" y="842010"/>
            <a:ext cx="2558967" cy="69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89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/>
          <p:cNvSpPr/>
          <p:nvPr userDrawn="1"/>
        </p:nvSpPr>
        <p:spPr>
          <a:xfrm flipH="1">
            <a:off x="2571184" y="2454242"/>
            <a:ext cx="6572816" cy="4403757"/>
          </a:xfrm>
          <a:prstGeom prst="round1Rect">
            <a:avLst>
              <a:gd name="adj" fmla="val 9553"/>
            </a:avLst>
          </a:prstGeom>
          <a:solidFill>
            <a:srgbClr val="D0E2D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133253" y="5409159"/>
            <a:ext cx="5549153" cy="914400"/>
          </a:xfrm>
          <a:noFill/>
          <a:ln w="3175">
            <a:noFill/>
          </a:ln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 bwMode="black">
          <a:xfrm>
            <a:off x="3044982" y="3866584"/>
            <a:ext cx="5641818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 bwMode="black">
          <a:xfrm>
            <a:off x="3044982" y="3295461"/>
            <a:ext cx="6019800" cy="3048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1400" spc="120" dirty="0" smtClean="0">
                <a:solidFill>
                  <a:prstClr val="black"/>
                </a:solidFill>
              </a:rPr>
              <a:t>NAME of CONFERENCE, VENUE or EVENT</a:t>
            </a:r>
            <a:endParaRPr lang="en-US" sz="1400" i="1" spc="120" dirty="0" smtClean="0">
              <a:solidFill>
                <a:prstClr val="black"/>
              </a:solidFill>
            </a:endParaRPr>
          </a:p>
        </p:txBody>
      </p:sp>
      <p:pic>
        <p:nvPicPr>
          <p:cNvPr id="9" name="Picture 8" descr="042_MG_7297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2454243"/>
            <a:ext cx="2386013" cy="4403757"/>
          </a:xfrm>
          <a:prstGeom prst="round1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 userDrawn="1"/>
        </p:nvGrpSpPr>
        <p:grpSpPr>
          <a:xfrm>
            <a:off x="6324600" y="758952"/>
            <a:ext cx="1978025" cy="692151"/>
            <a:chOff x="6338888" y="757237"/>
            <a:chExt cx="1978025" cy="692151"/>
          </a:xfrm>
        </p:grpSpPr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6965950" y="760413"/>
              <a:ext cx="246063" cy="239713"/>
            </a:xfrm>
            <a:custGeom>
              <a:avLst/>
              <a:gdLst/>
              <a:ahLst/>
              <a:cxnLst>
                <a:cxn ang="0">
                  <a:pos x="55" y="189"/>
                </a:cxn>
                <a:cxn ang="0">
                  <a:pos x="55" y="180"/>
                </a:cxn>
                <a:cxn ang="0">
                  <a:pos x="33" y="155"/>
                </a:cxn>
                <a:cxn ang="0">
                  <a:pos x="37" y="28"/>
                </a:cxn>
                <a:cxn ang="0">
                  <a:pos x="37" y="28"/>
                </a:cxn>
                <a:cxn ang="0">
                  <a:pos x="84" y="152"/>
                </a:cxn>
                <a:cxn ang="0">
                  <a:pos x="91" y="152"/>
                </a:cxn>
                <a:cxn ang="0">
                  <a:pos x="141" y="28"/>
                </a:cxn>
                <a:cxn ang="0">
                  <a:pos x="141" y="28"/>
                </a:cxn>
                <a:cxn ang="0">
                  <a:pos x="145" y="178"/>
                </a:cxn>
                <a:cxn ang="0">
                  <a:pos x="131" y="180"/>
                </a:cxn>
                <a:cxn ang="0">
                  <a:pos x="131" y="189"/>
                </a:cxn>
                <a:cxn ang="0">
                  <a:pos x="194" y="189"/>
                </a:cxn>
                <a:cxn ang="0">
                  <a:pos x="194" y="180"/>
                </a:cxn>
                <a:cxn ang="0">
                  <a:pos x="179" y="178"/>
                </a:cxn>
                <a:cxn ang="0">
                  <a:pos x="173" y="10"/>
                </a:cxn>
                <a:cxn ang="0">
                  <a:pos x="188" y="8"/>
                </a:cxn>
                <a:cxn ang="0">
                  <a:pos x="188" y="0"/>
                </a:cxn>
                <a:cxn ang="0">
                  <a:pos x="139" y="0"/>
                </a:cxn>
                <a:cxn ang="0">
                  <a:pos x="99" y="104"/>
                </a:cxn>
                <a:cxn ang="0">
                  <a:pos x="6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25" y="10"/>
                </a:cxn>
                <a:cxn ang="0">
                  <a:pos x="21" y="153"/>
                </a:cxn>
                <a:cxn ang="0">
                  <a:pos x="0" y="180"/>
                </a:cxn>
                <a:cxn ang="0">
                  <a:pos x="0" y="189"/>
                </a:cxn>
                <a:cxn ang="0">
                  <a:pos x="55" y="189"/>
                </a:cxn>
              </a:cxnLst>
              <a:rect l="0" t="0" r="r" b="b"/>
              <a:pathLst>
                <a:path w="194" h="189">
                  <a:moveTo>
                    <a:pt x="55" y="189"/>
                  </a:moveTo>
                  <a:cubicBezTo>
                    <a:pt x="55" y="180"/>
                    <a:pt x="55" y="180"/>
                    <a:pt x="55" y="180"/>
                  </a:cubicBezTo>
                  <a:cubicBezTo>
                    <a:pt x="41" y="179"/>
                    <a:pt x="33" y="172"/>
                    <a:pt x="33" y="155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84" y="152"/>
                    <a:pt x="84" y="152"/>
                    <a:pt x="84" y="152"/>
                  </a:cubicBezTo>
                  <a:cubicBezTo>
                    <a:pt x="91" y="152"/>
                    <a:pt x="91" y="152"/>
                    <a:pt x="91" y="152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5" y="178"/>
                    <a:pt x="145" y="178"/>
                    <a:pt x="145" y="178"/>
                  </a:cubicBezTo>
                  <a:cubicBezTo>
                    <a:pt x="131" y="180"/>
                    <a:pt x="131" y="180"/>
                    <a:pt x="131" y="180"/>
                  </a:cubicBezTo>
                  <a:cubicBezTo>
                    <a:pt x="131" y="189"/>
                    <a:pt x="131" y="189"/>
                    <a:pt x="131" y="189"/>
                  </a:cubicBezTo>
                  <a:cubicBezTo>
                    <a:pt x="194" y="189"/>
                    <a:pt x="194" y="189"/>
                    <a:pt x="194" y="189"/>
                  </a:cubicBezTo>
                  <a:cubicBezTo>
                    <a:pt x="194" y="180"/>
                    <a:pt x="194" y="180"/>
                    <a:pt x="194" y="180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88" y="8"/>
                    <a:pt x="188" y="8"/>
                    <a:pt x="188" y="8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20" y="173"/>
                    <a:pt x="12" y="176"/>
                    <a:pt x="0" y="180"/>
                  </a:cubicBezTo>
                  <a:cubicBezTo>
                    <a:pt x="0" y="189"/>
                    <a:pt x="0" y="189"/>
                    <a:pt x="0" y="189"/>
                  </a:cubicBezTo>
                  <a:lnTo>
                    <a:pt x="55" y="18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7221538" y="831850"/>
              <a:ext cx="142875" cy="173038"/>
            </a:xfrm>
            <a:custGeom>
              <a:avLst/>
              <a:gdLst/>
              <a:ahLst/>
              <a:cxnLst>
                <a:cxn ang="0">
                  <a:pos x="93" y="42"/>
                </a:cxn>
                <a:cxn ang="0">
                  <a:pos x="32" y="0"/>
                </a:cxn>
                <a:cxn ang="0">
                  <a:pos x="9" y="14"/>
                </a:cxn>
                <a:cxn ang="0">
                  <a:pos x="24" y="27"/>
                </a:cxn>
                <a:cxn ang="0">
                  <a:pos x="46" y="9"/>
                </a:cxn>
                <a:cxn ang="0">
                  <a:pos x="66" y="34"/>
                </a:cxn>
                <a:cxn ang="0">
                  <a:pos x="66" y="47"/>
                </a:cxn>
                <a:cxn ang="0">
                  <a:pos x="0" y="105"/>
                </a:cxn>
                <a:cxn ang="0">
                  <a:pos x="31" y="136"/>
                </a:cxn>
                <a:cxn ang="0">
                  <a:pos x="67" y="118"/>
                </a:cxn>
                <a:cxn ang="0">
                  <a:pos x="87" y="136"/>
                </a:cxn>
                <a:cxn ang="0">
                  <a:pos x="113" y="121"/>
                </a:cxn>
                <a:cxn ang="0">
                  <a:pos x="108" y="115"/>
                </a:cxn>
                <a:cxn ang="0">
                  <a:pos x="99" y="119"/>
                </a:cxn>
                <a:cxn ang="0">
                  <a:pos x="93" y="109"/>
                </a:cxn>
                <a:cxn ang="0">
                  <a:pos x="93" y="42"/>
                </a:cxn>
                <a:cxn ang="0">
                  <a:pos x="66" y="109"/>
                </a:cxn>
                <a:cxn ang="0">
                  <a:pos x="46" y="117"/>
                </a:cxn>
                <a:cxn ang="0">
                  <a:pos x="29" y="96"/>
                </a:cxn>
                <a:cxn ang="0">
                  <a:pos x="66" y="57"/>
                </a:cxn>
                <a:cxn ang="0">
                  <a:pos x="66" y="109"/>
                </a:cxn>
              </a:cxnLst>
              <a:rect l="0" t="0" r="r" b="b"/>
              <a:pathLst>
                <a:path w="113" h="136">
                  <a:moveTo>
                    <a:pt x="93" y="42"/>
                  </a:moveTo>
                  <a:cubicBezTo>
                    <a:pt x="93" y="11"/>
                    <a:pt x="52" y="0"/>
                    <a:pt x="32" y="0"/>
                  </a:cubicBezTo>
                  <a:cubicBezTo>
                    <a:pt x="22" y="0"/>
                    <a:pt x="9" y="3"/>
                    <a:pt x="9" y="14"/>
                  </a:cubicBezTo>
                  <a:cubicBezTo>
                    <a:pt x="9" y="23"/>
                    <a:pt x="14" y="27"/>
                    <a:pt x="24" y="27"/>
                  </a:cubicBezTo>
                  <a:cubicBezTo>
                    <a:pt x="39" y="27"/>
                    <a:pt x="41" y="9"/>
                    <a:pt x="46" y="9"/>
                  </a:cubicBezTo>
                  <a:cubicBezTo>
                    <a:pt x="55" y="9"/>
                    <a:pt x="66" y="20"/>
                    <a:pt x="66" y="34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7" y="59"/>
                    <a:pt x="0" y="69"/>
                    <a:pt x="0" y="105"/>
                  </a:cubicBezTo>
                  <a:cubicBezTo>
                    <a:pt x="0" y="122"/>
                    <a:pt x="13" y="136"/>
                    <a:pt x="31" y="136"/>
                  </a:cubicBezTo>
                  <a:cubicBezTo>
                    <a:pt x="46" y="136"/>
                    <a:pt x="56" y="129"/>
                    <a:pt x="67" y="118"/>
                  </a:cubicBezTo>
                  <a:cubicBezTo>
                    <a:pt x="69" y="127"/>
                    <a:pt x="74" y="136"/>
                    <a:pt x="87" y="136"/>
                  </a:cubicBezTo>
                  <a:cubicBezTo>
                    <a:pt x="100" y="136"/>
                    <a:pt x="110" y="126"/>
                    <a:pt x="113" y="121"/>
                  </a:cubicBezTo>
                  <a:cubicBezTo>
                    <a:pt x="108" y="115"/>
                    <a:pt x="108" y="115"/>
                    <a:pt x="108" y="115"/>
                  </a:cubicBezTo>
                  <a:cubicBezTo>
                    <a:pt x="105" y="117"/>
                    <a:pt x="102" y="119"/>
                    <a:pt x="99" y="119"/>
                  </a:cubicBezTo>
                  <a:cubicBezTo>
                    <a:pt x="93" y="119"/>
                    <a:pt x="93" y="114"/>
                    <a:pt x="93" y="109"/>
                  </a:cubicBezTo>
                  <a:lnTo>
                    <a:pt x="93" y="42"/>
                  </a:lnTo>
                  <a:close/>
                  <a:moveTo>
                    <a:pt x="66" y="109"/>
                  </a:moveTo>
                  <a:cubicBezTo>
                    <a:pt x="62" y="113"/>
                    <a:pt x="54" y="117"/>
                    <a:pt x="46" y="117"/>
                  </a:cubicBezTo>
                  <a:cubicBezTo>
                    <a:pt x="38" y="117"/>
                    <a:pt x="29" y="107"/>
                    <a:pt x="29" y="96"/>
                  </a:cubicBezTo>
                  <a:cubicBezTo>
                    <a:pt x="29" y="76"/>
                    <a:pt x="43" y="63"/>
                    <a:pt x="66" y="57"/>
                  </a:cubicBezTo>
                  <a:lnTo>
                    <a:pt x="66" y="10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7358063" y="831850"/>
              <a:ext cx="123825" cy="16827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7"/>
                </a:cxn>
                <a:cxn ang="0">
                  <a:pos x="20" y="50"/>
                </a:cxn>
                <a:cxn ang="0">
                  <a:pos x="20" y="123"/>
                </a:cxn>
                <a:cxn ang="0">
                  <a:pos x="5" y="125"/>
                </a:cxn>
                <a:cxn ang="0">
                  <a:pos x="5" y="133"/>
                </a:cxn>
                <a:cxn ang="0">
                  <a:pos x="64" y="133"/>
                </a:cxn>
                <a:cxn ang="0">
                  <a:pos x="64" y="125"/>
                </a:cxn>
                <a:cxn ang="0">
                  <a:pos x="49" y="123"/>
                </a:cxn>
                <a:cxn ang="0">
                  <a:pos x="47" y="97"/>
                </a:cxn>
                <a:cxn ang="0">
                  <a:pos x="63" y="28"/>
                </a:cxn>
                <a:cxn ang="0">
                  <a:pos x="79" y="31"/>
                </a:cxn>
                <a:cxn ang="0">
                  <a:pos x="97" y="15"/>
                </a:cxn>
                <a:cxn ang="0">
                  <a:pos x="79" y="0"/>
                </a:cxn>
                <a:cxn ang="0">
                  <a:pos x="44" y="41"/>
                </a:cxn>
                <a:cxn ang="0">
                  <a:pos x="44" y="41"/>
                </a:cxn>
                <a:cxn ang="0">
                  <a:pos x="31" y="0"/>
                </a:cxn>
                <a:cxn ang="0">
                  <a:pos x="0" y="10"/>
                </a:cxn>
              </a:cxnLst>
              <a:rect l="0" t="0" r="r" b="b"/>
              <a:pathLst>
                <a:path w="97" h="133">
                  <a:moveTo>
                    <a:pt x="0" y="1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6" y="17"/>
                    <a:pt x="20" y="34"/>
                    <a:pt x="20" y="50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64" y="133"/>
                    <a:pt x="64" y="133"/>
                    <a:pt x="64" y="133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7" y="114"/>
                    <a:pt x="47" y="106"/>
                    <a:pt x="47" y="97"/>
                  </a:cubicBezTo>
                  <a:cubicBezTo>
                    <a:pt x="47" y="49"/>
                    <a:pt x="57" y="28"/>
                    <a:pt x="63" y="28"/>
                  </a:cubicBezTo>
                  <a:cubicBezTo>
                    <a:pt x="65" y="28"/>
                    <a:pt x="72" y="31"/>
                    <a:pt x="79" y="31"/>
                  </a:cubicBezTo>
                  <a:cubicBezTo>
                    <a:pt x="89" y="31"/>
                    <a:pt x="97" y="22"/>
                    <a:pt x="97" y="15"/>
                  </a:cubicBezTo>
                  <a:cubicBezTo>
                    <a:pt x="97" y="5"/>
                    <a:pt x="91" y="0"/>
                    <a:pt x="79" y="0"/>
                  </a:cubicBezTo>
                  <a:cubicBezTo>
                    <a:pt x="60" y="0"/>
                    <a:pt x="51" y="26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2" y="27"/>
                    <a:pt x="39" y="6"/>
                    <a:pt x="31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 userDrawn="1"/>
          </p:nvSpPr>
          <p:spPr bwMode="auto">
            <a:xfrm>
              <a:off x="7486650" y="757237"/>
              <a:ext cx="71438" cy="242888"/>
            </a:xfrm>
            <a:custGeom>
              <a:avLst/>
              <a:gdLst/>
              <a:ahLst/>
              <a:cxnLst>
                <a:cxn ang="0">
                  <a:pos x="56" y="191"/>
                </a:cxn>
                <a:cxn ang="0">
                  <a:pos x="56" y="183"/>
                </a:cxn>
                <a:cxn ang="0">
                  <a:pos x="42" y="181"/>
                </a:cxn>
                <a:cxn ang="0">
                  <a:pos x="42" y="58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15" y="91"/>
                </a:cxn>
                <a:cxn ang="0">
                  <a:pos x="15" y="181"/>
                </a:cxn>
                <a:cxn ang="0">
                  <a:pos x="0" y="183"/>
                </a:cxn>
                <a:cxn ang="0">
                  <a:pos x="0" y="191"/>
                </a:cxn>
                <a:cxn ang="0">
                  <a:pos x="56" y="191"/>
                </a:cxn>
                <a:cxn ang="0">
                  <a:pos x="11" y="17"/>
                </a:cxn>
                <a:cxn ang="0">
                  <a:pos x="28" y="34"/>
                </a:cxn>
                <a:cxn ang="0">
                  <a:pos x="45" y="17"/>
                </a:cxn>
                <a:cxn ang="0">
                  <a:pos x="28" y="0"/>
                </a:cxn>
                <a:cxn ang="0">
                  <a:pos x="11" y="17"/>
                </a:cxn>
              </a:cxnLst>
              <a:rect l="0" t="0" r="r" b="b"/>
              <a:pathLst>
                <a:path w="56" h="191">
                  <a:moveTo>
                    <a:pt x="56" y="191"/>
                  </a:moveTo>
                  <a:cubicBezTo>
                    <a:pt x="56" y="183"/>
                    <a:pt x="56" y="183"/>
                    <a:pt x="56" y="183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9" y="77"/>
                    <a:pt x="15" y="80"/>
                    <a:pt x="15" y="9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56" y="191"/>
                  </a:lnTo>
                  <a:close/>
                  <a:moveTo>
                    <a:pt x="11" y="17"/>
                  </a:moveTo>
                  <a:cubicBezTo>
                    <a:pt x="11" y="27"/>
                    <a:pt x="19" y="34"/>
                    <a:pt x="28" y="34"/>
                  </a:cubicBezTo>
                  <a:cubicBezTo>
                    <a:pt x="37" y="34"/>
                    <a:pt x="45" y="27"/>
                    <a:pt x="45" y="17"/>
                  </a:cubicBezTo>
                  <a:cubicBezTo>
                    <a:pt x="45" y="7"/>
                    <a:pt x="37" y="0"/>
                    <a:pt x="28" y="0"/>
                  </a:cubicBezTo>
                  <a:cubicBezTo>
                    <a:pt x="19" y="0"/>
                    <a:pt x="11" y="7"/>
                    <a:pt x="11" y="17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7564438" y="768350"/>
              <a:ext cx="101600" cy="236538"/>
            </a:xfrm>
            <a:custGeom>
              <a:avLst/>
              <a:gdLst/>
              <a:ahLst/>
              <a:cxnLst>
                <a:cxn ang="0">
                  <a:pos x="15" y="64"/>
                </a:cxn>
                <a:cxn ang="0">
                  <a:pos x="15" y="155"/>
                </a:cxn>
                <a:cxn ang="0">
                  <a:pos x="44" y="185"/>
                </a:cxn>
                <a:cxn ang="0">
                  <a:pos x="79" y="166"/>
                </a:cxn>
                <a:cxn ang="0">
                  <a:pos x="75" y="159"/>
                </a:cxn>
                <a:cxn ang="0">
                  <a:pos x="56" y="168"/>
                </a:cxn>
                <a:cxn ang="0">
                  <a:pos x="42" y="155"/>
                </a:cxn>
                <a:cxn ang="0">
                  <a:pos x="42" y="64"/>
                </a:cxn>
                <a:cxn ang="0">
                  <a:pos x="72" y="64"/>
                </a:cxn>
                <a:cxn ang="0">
                  <a:pos x="72" y="52"/>
                </a:cxn>
                <a:cxn ang="0">
                  <a:pos x="42" y="52"/>
                </a:cxn>
                <a:cxn ang="0">
                  <a:pos x="42" y="0"/>
                </a:cxn>
                <a:cxn ang="0">
                  <a:pos x="15" y="15"/>
                </a:cxn>
                <a:cxn ang="0">
                  <a:pos x="15" y="52"/>
                </a:cxn>
                <a:cxn ang="0">
                  <a:pos x="0" y="52"/>
                </a:cxn>
                <a:cxn ang="0">
                  <a:pos x="0" y="64"/>
                </a:cxn>
                <a:cxn ang="0">
                  <a:pos x="15" y="64"/>
                </a:cxn>
              </a:cxnLst>
              <a:rect l="0" t="0" r="r" b="b"/>
              <a:pathLst>
                <a:path w="79" h="185">
                  <a:moveTo>
                    <a:pt x="15" y="64"/>
                  </a:moveTo>
                  <a:cubicBezTo>
                    <a:pt x="15" y="155"/>
                    <a:pt x="15" y="155"/>
                    <a:pt x="15" y="155"/>
                  </a:cubicBezTo>
                  <a:cubicBezTo>
                    <a:pt x="15" y="167"/>
                    <a:pt x="20" y="185"/>
                    <a:pt x="44" y="185"/>
                  </a:cubicBezTo>
                  <a:cubicBezTo>
                    <a:pt x="57" y="185"/>
                    <a:pt x="71" y="176"/>
                    <a:pt x="79" y="166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69" y="164"/>
                    <a:pt x="63" y="168"/>
                    <a:pt x="56" y="168"/>
                  </a:cubicBezTo>
                  <a:cubicBezTo>
                    <a:pt x="48" y="168"/>
                    <a:pt x="42" y="164"/>
                    <a:pt x="42" y="155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64"/>
                    <a:pt x="0" y="64"/>
                    <a:pt x="0" y="64"/>
                  </a:cubicBezTo>
                  <a:lnTo>
                    <a:pt x="15" y="64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 userDrawn="1"/>
          </p:nvSpPr>
          <p:spPr bwMode="auto">
            <a:xfrm>
              <a:off x="7670800" y="757237"/>
              <a:ext cx="71438" cy="242888"/>
            </a:xfrm>
            <a:custGeom>
              <a:avLst/>
              <a:gdLst/>
              <a:ahLst/>
              <a:cxnLst>
                <a:cxn ang="0">
                  <a:pos x="57" y="191"/>
                </a:cxn>
                <a:cxn ang="0">
                  <a:pos x="57" y="183"/>
                </a:cxn>
                <a:cxn ang="0">
                  <a:pos x="42" y="181"/>
                </a:cxn>
                <a:cxn ang="0">
                  <a:pos x="42" y="58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15" y="91"/>
                </a:cxn>
                <a:cxn ang="0">
                  <a:pos x="15" y="181"/>
                </a:cxn>
                <a:cxn ang="0">
                  <a:pos x="0" y="183"/>
                </a:cxn>
                <a:cxn ang="0">
                  <a:pos x="0" y="191"/>
                </a:cxn>
                <a:cxn ang="0">
                  <a:pos x="57" y="191"/>
                </a:cxn>
                <a:cxn ang="0">
                  <a:pos x="12" y="17"/>
                </a:cxn>
                <a:cxn ang="0">
                  <a:pos x="28" y="34"/>
                </a:cxn>
                <a:cxn ang="0">
                  <a:pos x="45" y="17"/>
                </a:cxn>
                <a:cxn ang="0">
                  <a:pos x="28" y="0"/>
                </a:cxn>
                <a:cxn ang="0">
                  <a:pos x="12" y="17"/>
                </a:cxn>
              </a:cxnLst>
              <a:rect l="0" t="0" r="r" b="b"/>
              <a:pathLst>
                <a:path w="57" h="191">
                  <a:moveTo>
                    <a:pt x="57" y="191"/>
                  </a:moveTo>
                  <a:cubicBezTo>
                    <a:pt x="57" y="183"/>
                    <a:pt x="57" y="183"/>
                    <a:pt x="57" y="183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0" y="77"/>
                    <a:pt x="15" y="80"/>
                    <a:pt x="15" y="9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57" y="191"/>
                  </a:lnTo>
                  <a:close/>
                  <a:moveTo>
                    <a:pt x="12" y="17"/>
                  </a:moveTo>
                  <a:cubicBezTo>
                    <a:pt x="12" y="27"/>
                    <a:pt x="19" y="34"/>
                    <a:pt x="28" y="34"/>
                  </a:cubicBezTo>
                  <a:cubicBezTo>
                    <a:pt x="38" y="34"/>
                    <a:pt x="45" y="27"/>
                    <a:pt x="45" y="17"/>
                  </a:cubicBezTo>
                  <a:cubicBezTo>
                    <a:pt x="45" y="7"/>
                    <a:pt x="38" y="0"/>
                    <a:pt x="28" y="0"/>
                  </a:cubicBezTo>
                  <a:cubicBezTo>
                    <a:pt x="19" y="0"/>
                    <a:pt x="12" y="7"/>
                    <a:pt x="12" y="17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>
              <a:off x="7751763" y="831850"/>
              <a:ext cx="265113" cy="168275"/>
            </a:xfrm>
            <a:custGeom>
              <a:avLst/>
              <a:gdLst/>
              <a:ahLst/>
              <a:cxnLst>
                <a:cxn ang="0">
                  <a:pos x="131" y="133"/>
                </a:cxn>
                <a:cxn ang="0">
                  <a:pos x="131" y="125"/>
                </a:cxn>
                <a:cxn ang="0">
                  <a:pos x="118" y="123"/>
                </a:cxn>
                <a:cxn ang="0">
                  <a:pos x="118" y="54"/>
                </a:cxn>
                <a:cxn ang="0">
                  <a:pos x="117" y="35"/>
                </a:cxn>
                <a:cxn ang="0">
                  <a:pos x="143" y="20"/>
                </a:cxn>
                <a:cxn ang="0">
                  <a:pos x="167" y="43"/>
                </a:cxn>
                <a:cxn ang="0">
                  <a:pos x="167" y="123"/>
                </a:cxn>
                <a:cxn ang="0">
                  <a:pos x="154" y="125"/>
                </a:cxn>
                <a:cxn ang="0">
                  <a:pos x="154" y="133"/>
                </a:cxn>
                <a:cxn ang="0">
                  <a:pos x="209" y="133"/>
                </a:cxn>
                <a:cxn ang="0">
                  <a:pos x="209" y="125"/>
                </a:cxn>
                <a:cxn ang="0">
                  <a:pos x="194" y="123"/>
                </a:cxn>
                <a:cxn ang="0">
                  <a:pos x="194" y="49"/>
                </a:cxn>
                <a:cxn ang="0">
                  <a:pos x="152" y="0"/>
                </a:cxn>
                <a:cxn ang="0">
                  <a:pos x="114" y="23"/>
                </a:cxn>
                <a:cxn ang="0">
                  <a:pos x="81" y="0"/>
                </a:cxn>
                <a:cxn ang="0">
                  <a:pos x="41" y="23"/>
                </a:cxn>
                <a:cxn ang="0">
                  <a:pos x="31" y="0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15" y="36"/>
                </a:cxn>
                <a:cxn ang="0">
                  <a:pos x="15" y="123"/>
                </a:cxn>
                <a:cxn ang="0">
                  <a:pos x="0" y="125"/>
                </a:cxn>
                <a:cxn ang="0">
                  <a:pos x="0" y="133"/>
                </a:cxn>
                <a:cxn ang="0">
                  <a:pos x="55" y="133"/>
                </a:cxn>
                <a:cxn ang="0">
                  <a:pos x="55" y="125"/>
                </a:cxn>
                <a:cxn ang="0">
                  <a:pos x="42" y="123"/>
                </a:cxn>
                <a:cxn ang="0">
                  <a:pos x="42" y="40"/>
                </a:cxn>
                <a:cxn ang="0">
                  <a:pos x="70" y="20"/>
                </a:cxn>
                <a:cxn ang="0">
                  <a:pos x="91" y="44"/>
                </a:cxn>
                <a:cxn ang="0">
                  <a:pos x="91" y="123"/>
                </a:cxn>
                <a:cxn ang="0">
                  <a:pos x="78" y="125"/>
                </a:cxn>
                <a:cxn ang="0">
                  <a:pos x="78" y="133"/>
                </a:cxn>
                <a:cxn ang="0">
                  <a:pos x="131" y="133"/>
                </a:cxn>
              </a:cxnLst>
              <a:rect l="0" t="0" r="r" b="b"/>
              <a:pathLst>
                <a:path w="209" h="133">
                  <a:moveTo>
                    <a:pt x="131" y="133"/>
                  </a:moveTo>
                  <a:cubicBezTo>
                    <a:pt x="131" y="125"/>
                    <a:pt x="131" y="125"/>
                    <a:pt x="131" y="125"/>
                  </a:cubicBezTo>
                  <a:cubicBezTo>
                    <a:pt x="118" y="123"/>
                    <a:pt x="118" y="123"/>
                    <a:pt x="118" y="123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45"/>
                    <a:pt x="117" y="39"/>
                    <a:pt x="117" y="35"/>
                  </a:cubicBezTo>
                  <a:cubicBezTo>
                    <a:pt x="117" y="31"/>
                    <a:pt x="131" y="20"/>
                    <a:pt x="143" y="20"/>
                  </a:cubicBezTo>
                  <a:cubicBezTo>
                    <a:pt x="156" y="20"/>
                    <a:pt x="167" y="28"/>
                    <a:pt x="167" y="43"/>
                  </a:cubicBezTo>
                  <a:cubicBezTo>
                    <a:pt x="167" y="123"/>
                    <a:pt x="167" y="123"/>
                    <a:pt x="167" y="123"/>
                  </a:cubicBezTo>
                  <a:cubicBezTo>
                    <a:pt x="154" y="125"/>
                    <a:pt x="154" y="125"/>
                    <a:pt x="154" y="125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25"/>
                    <a:pt x="209" y="125"/>
                    <a:pt x="209" y="125"/>
                  </a:cubicBezTo>
                  <a:cubicBezTo>
                    <a:pt x="194" y="123"/>
                    <a:pt x="194" y="123"/>
                    <a:pt x="194" y="123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4" y="22"/>
                    <a:pt x="186" y="0"/>
                    <a:pt x="152" y="0"/>
                  </a:cubicBezTo>
                  <a:cubicBezTo>
                    <a:pt x="137" y="0"/>
                    <a:pt x="123" y="10"/>
                    <a:pt x="114" y="23"/>
                  </a:cubicBezTo>
                  <a:cubicBezTo>
                    <a:pt x="110" y="8"/>
                    <a:pt x="97" y="0"/>
                    <a:pt x="81" y="0"/>
                  </a:cubicBezTo>
                  <a:cubicBezTo>
                    <a:pt x="64" y="0"/>
                    <a:pt x="52" y="12"/>
                    <a:pt x="41" y="23"/>
                  </a:cubicBezTo>
                  <a:cubicBezTo>
                    <a:pt x="40" y="15"/>
                    <a:pt x="37" y="7"/>
                    <a:pt x="31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" y="19"/>
                    <a:pt x="15" y="24"/>
                    <a:pt x="15" y="36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55" y="133"/>
                    <a:pt x="55" y="133"/>
                    <a:pt x="55" y="133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34"/>
                    <a:pt x="55" y="20"/>
                    <a:pt x="70" y="20"/>
                  </a:cubicBezTo>
                  <a:cubicBezTo>
                    <a:pt x="82" y="20"/>
                    <a:pt x="91" y="30"/>
                    <a:pt x="91" y="44"/>
                  </a:cubicBezTo>
                  <a:cubicBezTo>
                    <a:pt x="91" y="123"/>
                    <a:pt x="91" y="123"/>
                    <a:pt x="91" y="123"/>
                  </a:cubicBezTo>
                  <a:cubicBezTo>
                    <a:pt x="78" y="125"/>
                    <a:pt x="78" y="125"/>
                    <a:pt x="78" y="125"/>
                  </a:cubicBezTo>
                  <a:cubicBezTo>
                    <a:pt x="78" y="133"/>
                    <a:pt x="78" y="133"/>
                    <a:pt x="78" y="133"/>
                  </a:cubicBezTo>
                  <a:lnTo>
                    <a:pt x="131" y="13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8023225" y="831850"/>
              <a:ext cx="128588" cy="173038"/>
            </a:xfrm>
            <a:custGeom>
              <a:avLst/>
              <a:gdLst/>
              <a:ahLst/>
              <a:cxnLst>
                <a:cxn ang="0">
                  <a:pos x="101" y="51"/>
                </a:cxn>
                <a:cxn ang="0">
                  <a:pos x="54" y="0"/>
                </a:cxn>
                <a:cxn ang="0">
                  <a:pos x="0" y="74"/>
                </a:cxn>
                <a:cxn ang="0">
                  <a:pos x="50" y="136"/>
                </a:cxn>
                <a:cxn ang="0">
                  <a:pos x="101" y="104"/>
                </a:cxn>
                <a:cxn ang="0">
                  <a:pos x="94" y="98"/>
                </a:cxn>
                <a:cxn ang="0">
                  <a:pos x="64" y="116"/>
                </a:cxn>
                <a:cxn ang="0">
                  <a:pos x="27" y="71"/>
                </a:cxn>
                <a:cxn ang="0">
                  <a:pos x="101" y="51"/>
                </a:cxn>
                <a:cxn ang="0">
                  <a:pos x="24" y="59"/>
                </a:cxn>
                <a:cxn ang="0">
                  <a:pos x="50" y="9"/>
                </a:cxn>
                <a:cxn ang="0">
                  <a:pos x="70" y="30"/>
                </a:cxn>
                <a:cxn ang="0">
                  <a:pos x="56" y="51"/>
                </a:cxn>
                <a:cxn ang="0">
                  <a:pos x="24" y="59"/>
                </a:cxn>
              </a:cxnLst>
              <a:rect l="0" t="0" r="r" b="b"/>
              <a:pathLst>
                <a:path w="101" h="136">
                  <a:moveTo>
                    <a:pt x="101" y="51"/>
                  </a:moveTo>
                  <a:cubicBezTo>
                    <a:pt x="101" y="25"/>
                    <a:pt x="83" y="0"/>
                    <a:pt x="54" y="0"/>
                  </a:cubicBezTo>
                  <a:cubicBezTo>
                    <a:pt x="17" y="0"/>
                    <a:pt x="0" y="40"/>
                    <a:pt x="0" y="74"/>
                  </a:cubicBezTo>
                  <a:cubicBezTo>
                    <a:pt x="0" y="106"/>
                    <a:pt x="18" y="136"/>
                    <a:pt x="50" y="136"/>
                  </a:cubicBezTo>
                  <a:cubicBezTo>
                    <a:pt x="74" y="136"/>
                    <a:pt x="88" y="123"/>
                    <a:pt x="101" y="104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85" y="108"/>
                    <a:pt x="81" y="116"/>
                    <a:pt x="64" y="116"/>
                  </a:cubicBezTo>
                  <a:cubicBezTo>
                    <a:pt x="40" y="116"/>
                    <a:pt x="28" y="92"/>
                    <a:pt x="27" y="71"/>
                  </a:cubicBezTo>
                  <a:lnTo>
                    <a:pt x="101" y="51"/>
                  </a:lnTo>
                  <a:close/>
                  <a:moveTo>
                    <a:pt x="24" y="59"/>
                  </a:moveTo>
                  <a:cubicBezTo>
                    <a:pt x="24" y="32"/>
                    <a:pt x="31" y="9"/>
                    <a:pt x="50" y="9"/>
                  </a:cubicBezTo>
                  <a:cubicBezTo>
                    <a:pt x="62" y="9"/>
                    <a:pt x="70" y="16"/>
                    <a:pt x="70" y="30"/>
                  </a:cubicBezTo>
                  <a:cubicBezTo>
                    <a:pt x="70" y="43"/>
                    <a:pt x="66" y="49"/>
                    <a:pt x="56" y="51"/>
                  </a:cubicBezTo>
                  <a:lnTo>
                    <a:pt x="24" y="5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8158163" y="831850"/>
              <a:ext cx="115888" cy="173038"/>
            </a:xfrm>
            <a:custGeom>
              <a:avLst/>
              <a:gdLst/>
              <a:ahLst/>
              <a:cxnLst>
                <a:cxn ang="0">
                  <a:pos x="43" y="136"/>
                </a:cxn>
                <a:cxn ang="0">
                  <a:pos x="92" y="95"/>
                </a:cxn>
                <a:cxn ang="0">
                  <a:pos x="26" y="30"/>
                </a:cxn>
                <a:cxn ang="0">
                  <a:pos x="47" y="9"/>
                </a:cxn>
                <a:cxn ang="0">
                  <a:pos x="68" y="29"/>
                </a:cxn>
                <a:cxn ang="0">
                  <a:pos x="82" y="16"/>
                </a:cxn>
                <a:cxn ang="0">
                  <a:pos x="60" y="0"/>
                </a:cxn>
                <a:cxn ang="0">
                  <a:pos x="6" y="42"/>
                </a:cxn>
                <a:cxn ang="0">
                  <a:pos x="70" y="106"/>
                </a:cxn>
                <a:cxn ang="0">
                  <a:pos x="46" y="127"/>
                </a:cxn>
                <a:cxn ang="0">
                  <a:pos x="34" y="118"/>
                </a:cxn>
                <a:cxn ang="0">
                  <a:pos x="15" y="99"/>
                </a:cxn>
                <a:cxn ang="0">
                  <a:pos x="0" y="113"/>
                </a:cxn>
                <a:cxn ang="0">
                  <a:pos x="43" y="136"/>
                </a:cxn>
              </a:cxnLst>
              <a:rect l="0" t="0" r="r" b="b"/>
              <a:pathLst>
                <a:path w="92" h="136">
                  <a:moveTo>
                    <a:pt x="43" y="136"/>
                  </a:moveTo>
                  <a:cubicBezTo>
                    <a:pt x="70" y="136"/>
                    <a:pt x="92" y="123"/>
                    <a:pt x="92" y="95"/>
                  </a:cubicBezTo>
                  <a:cubicBezTo>
                    <a:pt x="92" y="47"/>
                    <a:pt x="26" y="57"/>
                    <a:pt x="26" y="30"/>
                  </a:cubicBezTo>
                  <a:cubicBezTo>
                    <a:pt x="26" y="18"/>
                    <a:pt x="35" y="10"/>
                    <a:pt x="47" y="9"/>
                  </a:cubicBezTo>
                  <a:cubicBezTo>
                    <a:pt x="50" y="21"/>
                    <a:pt x="56" y="29"/>
                    <a:pt x="68" y="29"/>
                  </a:cubicBezTo>
                  <a:cubicBezTo>
                    <a:pt x="76" y="29"/>
                    <a:pt x="82" y="25"/>
                    <a:pt x="82" y="16"/>
                  </a:cubicBezTo>
                  <a:cubicBezTo>
                    <a:pt x="82" y="5"/>
                    <a:pt x="72" y="0"/>
                    <a:pt x="60" y="0"/>
                  </a:cubicBezTo>
                  <a:cubicBezTo>
                    <a:pt x="38" y="0"/>
                    <a:pt x="6" y="14"/>
                    <a:pt x="6" y="42"/>
                  </a:cubicBezTo>
                  <a:cubicBezTo>
                    <a:pt x="6" y="81"/>
                    <a:pt x="70" y="76"/>
                    <a:pt x="70" y="106"/>
                  </a:cubicBezTo>
                  <a:cubicBezTo>
                    <a:pt x="70" y="120"/>
                    <a:pt x="60" y="127"/>
                    <a:pt x="46" y="127"/>
                  </a:cubicBezTo>
                  <a:cubicBezTo>
                    <a:pt x="39" y="127"/>
                    <a:pt x="35" y="126"/>
                    <a:pt x="34" y="118"/>
                  </a:cubicBezTo>
                  <a:cubicBezTo>
                    <a:pt x="33" y="109"/>
                    <a:pt x="28" y="99"/>
                    <a:pt x="15" y="99"/>
                  </a:cubicBezTo>
                  <a:cubicBezTo>
                    <a:pt x="7" y="99"/>
                    <a:pt x="0" y="105"/>
                    <a:pt x="0" y="113"/>
                  </a:cubicBezTo>
                  <a:cubicBezTo>
                    <a:pt x="0" y="133"/>
                    <a:pt x="26" y="136"/>
                    <a:pt x="43" y="136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6964363" y="1050925"/>
              <a:ext cx="125413" cy="134938"/>
            </a:xfrm>
            <a:custGeom>
              <a:avLst/>
              <a:gdLst/>
              <a:ahLst/>
              <a:cxnLst>
                <a:cxn ang="0">
                  <a:pos x="62" y="47"/>
                </a:cxn>
                <a:cxn ang="0">
                  <a:pos x="74" y="57"/>
                </a:cxn>
                <a:cxn ang="0">
                  <a:pos x="65" y="80"/>
                </a:cxn>
                <a:cxn ang="0">
                  <a:pos x="36" y="20"/>
                </a:cxn>
                <a:cxn ang="0">
                  <a:pos x="49" y="6"/>
                </a:cxn>
                <a:cxn ang="0">
                  <a:pos x="57" y="8"/>
                </a:cxn>
                <a:cxn ang="0">
                  <a:pos x="55" y="17"/>
                </a:cxn>
                <a:cxn ang="0">
                  <a:pos x="64" y="26"/>
                </a:cxn>
                <a:cxn ang="0">
                  <a:pos x="72" y="17"/>
                </a:cxn>
                <a:cxn ang="0">
                  <a:pos x="49" y="0"/>
                </a:cxn>
                <a:cxn ang="0">
                  <a:pos x="21" y="26"/>
                </a:cxn>
                <a:cxn ang="0">
                  <a:pos x="25" y="43"/>
                </a:cxn>
                <a:cxn ang="0">
                  <a:pos x="0" y="77"/>
                </a:cxn>
                <a:cxn ang="0">
                  <a:pos x="30" y="106"/>
                </a:cxn>
                <a:cxn ang="0">
                  <a:pos x="58" y="97"/>
                </a:cxn>
                <a:cxn ang="0">
                  <a:pos x="76" y="106"/>
                </a:cxn>
                <a:cxn ang="0">
                  <a:pos x="98" y="91"/>
                </a:cxn>
                <a:cxn ang="0">
                  <a:pos x="94" y="88"/>
                </a:cxn>
                <a:cxn ang="0">
                  <a:pos x="83" y="94"/>
                </a:cxn>
                <a:cxn ang="0">
                  <a:pos x="69" y="85"/>
                </a:cxn>
                <a:cxn ang="0">
                  <a:pos x="80" y="62"/>
                </a:cxn>
                <a:cxn ang="0">
                  <a:pos x="93" y="47"/>
                </a:cxn>
                <a:cxn ang="0">
                  <a:pos x="93" y="43"/>
                </a:cxn>
                <a:cxn ang="0">
                  <a:pos x="62" y="43"/>
                </a:cxn>
                <a:cxn ang="0">
                  <a:pos x="62" y="47"/>
                </a:cxn>
                <a:cxn ang="0">
                  <a:pos x="15" y="68"/>
                </a:cxn>
                <a:cxn ang="0">
                  <a:pos x="27" y="48"/>
                </a:cxn>
                <a:cxn ang="0">
                  <a:pos x="54" y="93"/>
                </a:cxn>
                <a:cxn ang="0">
                  <a:pos x="42" y="97"/>
                </a:cxn>
                <a:cxn ang="0">
                  <a:pos x="15" y="68"/>
                </a:cxn>
              </a:cxnLst>
              <a:rect l="0" t="0" r="r" b="b"/>
              <a:pathLst>
                <a:path w="98" h="106">
                  <a:moveTo>
                    <a:pt x="62" y="47"/>
                  </a:moveTo>
                  <a:cubicBezTo>
                    <a:pt x="69" y="48"/>
                    <a:pt x="74" y="51"/>
                    <a:pt x="74" y="57"/>
                  </a:cubicBezTo>
                  <a:cubicBezTo>
                    <a:pt x="74" y="64"/>
                    <a:pt x="69" y="75"/>
                    <a:pt x="65" y="80"/>
                  </a:cubicBezTo>
                  <a:cubicBezTo>
                    <a:pt x="55" y="67"/>
                    <a:pt x="36" y="37"/>
                    <a:pt x="36" y="20"/>
                  </a:cubicBezTo>
                  <a:cubicBezTo>
                    <a:pt x="36" y="10"/>
                    <a:pt x="42" y="6"/>
                    <a:pt x="49" y="6"/>
                  </a:cubicBezTo>
                  <a:cubicBezTo>
                    <a:pt x="52" y="6"/>
                    <a:pt x="55" y="7"/>
                    <a:pt x="57" y="8"/>
                  </a:cubicBezTo>
                  <a:cubicBezTo>
                    <a:pt x="56" y="10"/>
                    <a:pt x="55" y="13"/>
                    <a:pt x="55" y="17"/>
                  </a:cubicBezTo>
                  <a:cubicBezTo>
                    <a:pt x="55" y="21"/>
                    <a:pt x="58" y="26"/>
                    <a:pt x="64" y="26"/>
                  </a:cubicBezTo>
                  <a:cubicBezTo>
                    <a:pt x="69" y="26"/>
                    <a:pt x="72" y="23"/>
                    <a:pt x="72" y="17"/>
                  </a:cubicBezTo>
                  <a:cubicBezTo>
                    <a:pt x="72" y="5"/>
                    <a:pt x="58" y="0"/>
                    <a:pt x="49" y="0"/>
                  </a:cubicBezTo>
                  <a:cubicBezTo>
                    <a:pt x="33" y="0"/>
                    <a:pt x="21" y="10"/>
                    <a:pt x="21" y="26"/>
                  </a:cubicBezTo>
                  <a:cubicBezTo>
                    <a:pt x="21" y="32"/>
                    <a:pt x="23" y="38"/>
                    <a:pt x="25" y="43"/>
                  </a:cubicBezTo>
                  <a:cubicBezTo>
                    <a:pt x="11" y="50"/>
                    <a:pt x="0" y="61"/>
                    <a:pt x="0" y="77"/>
                  </a:cubicBezTo>
                  <a:cubicBezTo>
                    <a:pt x="0" y="95"/>
                    <a:pt x="13" y="106"/>
                    <a:pt x="30" y="106"/>
                  </a:cubicBezTo>
                  <a:cubicBezTo>
                    <a:pt x="40" y="106"/>
                    <a:pt x="50" y="103"/>
                    <a:pt x="58" y="97"/>
                  </a:cubicBezTo>
                  <a:cubicBezTo>
                    <a:pt x="63" y="102"/>
                    <a:pt x="68" y="106"/>
                    <a:pt x="76" y="106"/>
                  </a:cubicBezTo>
                  <a:cubicBezTo>
                    <a:pt x="83" y="106"/>
                    <a:pt x="93" y="97"/>
                    <a:pt x="98" y="91"/>
                  </a:cubicBezTo>
                  <a:cubicBezTo>
                    <a:pt x="94" y="88"/>
                    <a:pt x="94" y="88"/>
                    <a:pt x="94" y="88"/>
                  </a:cubicBezTo>
                  <a:cubicBezTo>
                    <a:pt x="91" y="91"/>
                    <a:pt x="88" y="94"/>
                    <a:pt x="83" y="94"/>
                  </a:cubicBezTo>
                  <a:cubicBezTo>
                    <a:pt x="77" y="94"/>
                    <a:pt x="73" y="90"/>
                    <a:pt x="69" y="85"/>
                  </a:cubicBezTo>
                  <a:cubicBezTo>
                    <a:pt x="73" y="77"/>
                    <a:pt x="77" y="72"/>
                    <a:pt x="80" y="62"/>
                  </a:cubicBezTo>
                  <a:cubicBezTo>
                    <a:pt x="83" y="51"/>
                    <a:pt x="84" y="49"/>
                    <a:pt x="93" y="47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47"/>
                  </a:lnTo>
                  <a:close/>
                  <a:moveTo>
                    <a:pt x="15" y="68"/>
                  </a:moveTo>
                  <a:cubicBezTo>
                    <a:pt x="15" y="58"/>
                    <a:pt x="19" y="53"/>
                    <a:pt x="27" y="48"/>
                  </a:cubicBezTo>
                  <a:cubicBezTo>
                    <a:pt x="34" y="65"/>
                    <a:pt x="43" y="80"/>
                    <a:pt x="54" y="93"/>
                  </a:cubicBezTo>
                  <a:cubicBezTo>
                    <a:pt x="50" y="95"/>
                    <a:pt x="46" y="97"/>
                    <a:pt x="42" y="97"/>
                  </a:cubicBezTo>
                  <a:cubicBezTo>
                    <a:pt x="27" y="97"/>
                    <a:pt x="15" y="82"/>
                    <a:pt x="15" y="68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7089775" y="1023938"/>
              <a:ext cx="203200" cy="23018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21" y="33"/>
                </a:cxn>
                <a:cxn ang="0">
                  <a:pos x="21" y="145"/>
                </a:cxn>
                <a:cxn ang="0">
                  <a:pos x="0" y="169"/>
                </a:cxn>
                <a:cxn ang="0">
                  <a:pos x="0" y="178"/>
                </a:cxn>
                <a:cxn ang="0">
                  <a:pos x="54" y="178"/>
                </a:cxn>
                <a:cxn ang="0">
                  <a:pos x="54" y="169"/>
                </a:cxn>
                <a:cxn ang="0">
                  <a:pos x="32" y="148"/>
                </a:cxn>
                <a:cxn ang="0">
                  <a:pos x="32" y="36"/>
                </a:cxn>
                <a:cxn ang="0">
                  <a:pos x="33" y="36"/>
                </a:cxn>
                <a:cxn ang="0">
                  <a:pos x="129" y="181"/>
                </a:cxn>
                <a:cxn ang="0">
                  <a:pos x="141" y="181"/>
                </a:cxn>
                <a:cxn ang="0">
                  <a:pos x="141" y="30"/>
                </a:cxn>
                <a:cxn ang="0">
                  <a:pos x="160" y="8"/>
                </a:cxn>
                <a:cxn ang="0">
                  <a:pos x="160" y="0"/>
                </a:cxn>
                <a:cxn ang="0">
                  <a:pos x="110" y="0"/>
                </a:cxn>
                <a:cxn ang="0">
                  <a:pos x="110" y="8"/>
                </a:cxn>
                <a:cxn ang="0">
                  <a:pos x="129" y="27"/>
                </a:cxn>
                <a:cxn ang="0">
                  <a:pos x="129" y="127"/>
                </a:cxn>
                <a:cxn ang="0">
                  <a:pos x="129" y="127"/>
                </a:cxn>
                <a:cxn ang="0">
                  <a:pos x="46" y="0"/>
                </a:cxn>
              </a:cxnLst>
              <a:rect l="0" t="0" r="r" b="b"/>
              <a:pathLst>
                <a:path w="160" h="181">
                  <a:moveTo>
                    <a:pt x="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2" y="9"/>
                    <a:pt x="21" y="18"/>
                    <a:pt x="21" y="33"/>
                  </a:cubicBezTo>
                  <a:cubicBezTo>
                    <a:pt x="21" y="145"/>
                    <a:pt x="21" y="145"/>
                    <a:pt x="21" y="145"/>
                  </a:cubicBezTo>
                  <a:cubicBezTo>
                    <a:pt x="21" y="160"/>
                    <a:pt x="12" y="168"/>
                    <a:pt x="0" y="169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4" y="178"/>
                    <a:pt x="54" y="178"/>
                    <a:pt x="54" y="178"/>
                  </a:cubicBezTo>
                  <a:cubicBezTo>
                    <a:pt x="54" y="169"/>
                    <a:pt x="54" y="169"/>
                    <a:pt x="54" y="169"/>
                  </a:cubicBezTo>
                  <a:cubicBezTo>
                    <a:pt x="42" y="168"/>
                    <a:pt x="32" y="162"/>
                    <a:pt x="32" y="148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129" y="181"/>
                    <a:pt x="129" y="181"/>
                    <a:pt x="129" y="181"/>
                  </a:cubicBezTo>
                  <a:cubicBezTo>
                    <a:pt x="141" y="181"/>
                    <a:pt x="141" y="181"/>
                    <a:pt x="141" y="181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1" y="18"/>
                    <a:pt x="147" y="10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22" y="10"/>
                    <a:pt x="129" y="13"/>
                    <a:pt x="129" y="27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9" y="127"/>
                    <a:pt x="129" y="127"/>
                    <a:pt x="129" y="127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 noEditPoints="1"/>
            </p:cNvSpPr>
            <p:nvPr userDrawn="1"/>
          </p:nvSpPr>
          <p:spPr bwMode="auto">
            <a:xfrm>
              <a:off x="7297738" y="1089025"/>
              <a:ext cx="138113" cy="165100"/>
            </a:xfrm>
            <a:custGeom>
              <a:avLst/>
              <a:gdLst/>
              <a:ahLst/>
              <a:cxnLst>
                <a:cxn ang="0">
                  <a:pos x="54" y="120"/>
                </a:cxn>
                <a:cxn ang="0">
                  <a:pos x="29" y="65"/>
                </a:cxn>
                <a:cxn ang="0">
                  <a:pos x="54" y="9"/>
                </a:cxn>
                <a:cxn ang="0">
                  <a:pos x="80" y="65"/>
                </a:cxn>
                <a:cxn ang="0">
                  <a:pos x="54" y="120"/>
                </a:cxn>
                <a:cxn ang="0">
                  <a:pos x="54" y="129"/>
                </a:cxn>
                <a:cxn ang="0">
                  <a:pos x="109" y="65"/>
                </a:cxn>
                <a:cxn ang="0">
                  <a:pos x="54" y="0"/>
                </a:cxn>
                <a:cxn ang="0">
                  <a:pos x="0" y="65"/>
                </a:cxn>
                <a:cxn ang="0">
                  <a:pos x="54" y="129"/>
                </a:cxn>
              </a:cxnLst>
              <a:rect l="0" t="0" r="r" b="b"/>
              <a:pathLst>
                <a:path w="109" h="129">
                  <a:moveTo>
                    <a:pt x="54" y="120"/>
                  </a:moveTo>
                  <a:cubicBezTo>
                    <a:pt x="34" y="120"/>
                    <a:pt x="29" y="99"/>
                    <a:pt x="29" y="65"/>
                  </a:cubicBezTo>
                  <a:cubicBezTo>
                    <a:pt x="29" y="28"/>
                    <a:pt x="36" y="9"/>
                    <a:pt x="54" y="9"/>
                  </a:cubicBezTo>
                  <a:cubicBezTo>
                    <a:pt x="73" y="9"/>
                    <a:pt x="80" y="29"/>
                    <a:pt x="80" y="65"/>
                  </a:cubicBezTo>
                  <a:cubicBezTo>
                    <a:pt x="80" y="87"/>
                    <a:pt x="75" y="120"/>
                    <a:pt x="54" y="120"/>
                  </a:cubicBezTo>
                  <a:close/>
                  <a:moveTo>
                    <a:pt x="54" y="129"/>
                  </a:moveTo>
                  <a:cubicBezTo>
                    <a:pt x="88" y="129"/>
                    <a:pt x="109" y="94"/>
                    <a:pt x="109" y="65"/>
                  </a:cubicBezTo>
                  <a:cubicBezTo>
                    <a:pt x="109" y="31"/>
                    <a:pt x="87" y="0"/>
                    <a:pt x="54" y="0"/>
                  </a:cubicBezTo>
                  <a:cubicBezTo>
                    <a:pt x="22" y="0"/>
                    <a:pt x="0" y="31"/>
                    <a:pt x="0" y="65"/>
                  </a:cubicBezTo>
                  <a:cubicBezTo>
                    <a:pt x="0" y="102"/>
                    <a:pt x="21" y="129"/>
                    <a:pt x="54" y="12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7442200" y="1089025"/>
              <a:ext cx="115888" cy="16033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7"/>
                </a:cxn>
                <a:cxn ang="0">
                  <a:pos x="18" y="48"/>
                </a:cxn>
                <a:cxn ang="0">
                  <a:pos x="18" y="116"/>
                </a:cxn>
                <a:cxn ang="0">
                  <a:pos x="4" y="119"/>
                </a:cxn>
                <a:cxn ang="0">
                  <a:pos x="4" y="126"/>
                </a:cxn>
                <a:cxn ang="0">
                  <a:pos x="59" y="126"/>
                </a:cxn>
                <a:cxn ang="0">
                  <a:pos x="59" y="119"/>
                </a:cxn>
                <a:cxn ang="0">
                  <a:pos x="45" y="116"/>
                </a:cxn>
                <a:cxn ang="0">
                  <a:pos x="44" y="93"/>
                </a:cxn>
                <a:cxn ang="0">
                  <a:pos x="59" y="28"/>
                </a:cxn>
                <a:cxn ang="0">
                  <a:pos x="74" y="30"/>
                </a:cxn>
                <a:cxn ang="0">
                  <a:pos x="91" y="15"/>
                </a:cxn>
                <a:cxn ang="0">
                  <a:pos x="74" y="0"/>
                </a:cxn>
                <a:cxn ang="0">
                  <a:pos x="41" y="39"/>
                </a:cxn>
                <a:cxn ang="0">
                  <a:pos x="40" y="39"/>
                </a:cxn>
                <a:cxn ang="0">
                  <a:pos x="28" y="0"/>
                </a:cxn>
                <a:cxn ang="0">
                  <a:pos x="0" y="10"/>
                </a:cxn>
              </a:cxnLst>
              <a:rect l="0" t="0" r="r" b="b"/>
              <a:pathLst>
                <a:path w="91" h="126">
                  <a:moveTo>
                    <a:pt x="0" y="1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4" y="17"/>
                    <a:pt x="18" y="33"/>
                    <a:pt x="18" y="48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44" y="108"/>
                    <a:pt x="44" y="100"/>
                    <a:pt x="44" y="93"/>
                  </a:cubicBezTo>
                  <a:cubicBezTo>
                    <a:pt x="44" y="47"/>
                    <a:pt x="53" y="28"/>
                    <a:pt x="59" y="28"/>
                  </a:cubicBezTo>
                  <a:cubicBezTo>
                    <a:pt x="60" y="28"/>
                    <a:pt x="67" y="30"/>
                    <a:pt x="74" y="30"/>
                  </a:cubicBezTo>
                  <a:cubicBezTo>
                    <a:pt x="83" y="30"/>
                    <a:pt x="91" y="22"/>
                    <a:pt x="91" y="15"/>
                  </a:cubicBezTo>
                  <a:cubicBezTo>
                    <a:pt x="91" y="6"/>
                    <a:pt x="85" y="0"/>
                    <a:pt x="74" y="0"/>
                  </a:cubicBezTo>
                  <a:cubicBezTo>
                    <a:pt x="56" y="0"/>
                    <a:pt x="47" y="25"/>
                    <a:pt x="41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9" y="26"/>
                    <a:pt x="36" y="7"/>
                    <a:pt x="28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7558088" y="1031875"/>
              <a:ext cx="95250" cy="222250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145"/>
                </a:cxn>
                <a:cxn ang="0">
                  <a:pos x="42" y="174"/>
                </a:cxn>
                <a:cxn ang="0">
                  <a:pos x="75" y="156"/>
                </a:cxn>
                <a:cxn ang="0">
                  <a:pos x="71" y="149"/>
                </a:cxn>
                <a:cxn ang="0">
                  <a:pos x="53" y="158"/>
                </a:cxn>
                <a:cxn ang="0">
                  <a:pos x="40" y="146"/>
                </a:cxn>
                <a:cxn ang="0">
                  <a:pos x="40" y="60"/>
                </a:cxn>
                <a:cxn ang="0">
                  <a:pos x="68" y="60"/>
                </a:cxn>
                <a:cxn ang="0">
                  <a:pos x="68" y="49"/>
                </a:cxn>
                <a:cxn ang="0">
                  <a:pos x="40" y="49"/>
                </a:cxn>
                <a:cxn ang="0">
                  <a:pos x="40" y="0"/>
                </a:cxn>
                <a:cxn ang="0">
                  <a:pos x="14" y="14"/>
                </a:cxn>
                <a:cxn ang="0">
                  <a:pos x="14" y="49"/>
                </a:cxn>
                <a:cxn ang="0">
                  <a:pos x="0" y="49"/>
                </a:cxn>
                <a:cxn ang="0">
                  <a:pos x="0" y="60"/>
                </a:cxn>
                <a:cxn ang="0">
                  <a:pos x="14" y="60"/>
                </a:cxn>
              </a:cxnLst>
              <a:rect l="0" t="0" r="r" b="b"/>
              <a:pathLst>
                <a:path w="75" h="174">
                  <a:moveTo>
                    <a:pt x="14" y="60"/>
                  </a:moveTo>
                  <a:cubicBezTo>
                    <a:pt x="14" y="145"/>
                    <a:pt x="14" y="145"/>
                    <a:pt x="14" y="145"/>
                  </a:cubicBezTo>
                  <a:cubicBezTo>
                    <a:pt x="14" y="157"/>
                    <a:pt x="20" y="174"/>
                    <a:pt x="42" y="174"/>
                  </a:cubicBezTo>
                  <a:cubicBezTo>
                    <a:pt x="54" y="174"/>
                    <a:pt x="67" y="165"/>
                    <a:pt x="75" y="156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5" y="154"/>
                    <a:pt x="60" y="158"/>
                    <a:pt x="53" y="158"/>
                  </a:cubicBezTo>
                  <a:cubicBezTo>
                    <a:pt x="46" y="158"/>
                    <a:pt x="40" y="154"/>
                    <a:pt x="40" y="146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4" y="6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7654925" y="1003300"/>
              <a:ext cx="160338" cy="246063"/>
            </a:xfrm>
            <a:custGeom>
              <a:avLst/>
              <a:gdLst/>
              <a:ahLst/>
              <a:cxnLst>
                <a:cxn ang="0">
                  <a:pos x="126" y="194"/>
                </a:cxn>
                <a:cxn ang="0">
                  <a:pos x="126" y="187"/>
                </a:cxn>
                <a:cxn ang="0">
                  <a:pos x="112" y="184"/>
                </a:cxn>
                <a:cxn ang="0">
                  <a:pos x="112" y="109"/>
                </a:cxn>
                <a:cxn ang="0">
                  <a:pos x="72" y="68"/>
                </a:cxn>
                <a:cxn ang="0">
                  <a:pos x="39" y="83"/>
                </a:cxn>
                <a:cxn ang="0">
                  <a:pos x="39" y="0"/>
                </a:cxn>
                <a:cxn ang="0">
                  <a:pos x="0" y="15"/>
                </a:cxn>
                <a:cxn ang="0">
                  <a:pos x="0" y="22"/>
                </a:cxn>
                <a:cxn ang="0">
                  <a:pos x="14" y="33"/>
                </a:cxn>
                <a:cxn ang="0">
                  <a:pos x="14" y="184"/>
                </a:cxn>
                <a:cxn ang="0">
                  <a:pos x="0" y="187"/>
                </a:cxn>
                <a:cxn ang="0">
                  <a:pos x="0" y="194"/>
                </a:cxn>
                <a:cxn ang="0">
                  <a:pos x="51" y="194"/>
                </a:cxn>
                <a:cxn ang="0">
                  <a:pos x="51" y="187"/>
                </a:cxn>
                <a:cxn ang="0">
                  <a:pos x="39" y="184"/>
                </a:cxn>
                <a:cxn ang="0">
                  <a:pos x="39" y="96"/>
                </a:cxn>
                <a:cxn ang="0">
                  <a:pos x="62" y="82"/>
                </a:cxn>
                <a:cxn ang="0">
                  <a:pos x="87" y="109"/>
                </a:cxn>
                <a:cxn ang="0">
                  <a:pos x="87" y="184"/>
                </a:cxn>
                <a:cxn ang="0">
                  <a:pos x="73" y="187"/>
                </a:cxn>
                <a:cxn ang="0">
                  <a:pos x="73" y="194"/>
                </a:cxn>
                <a:cxn ang="0">
                  <a:pos x="126" y="194"/>
                </a:cxn>
              </a:cxnLst>
              <a:rect l="0" t="0" r="r" b="b"/>
              <a:pathLst>
                <a:path w="126" h="194">
                  <a:moveTo>
                    <a:pt x="126" y="194"/>
                  </a:moveTo>
                  <a:cubicBezTo>
                    <a:pt x="126" y="187"/>
                    <a:pt x="126" y="187"/>
                    <a:pt x="126" y="187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78"/>
                    <a:pt x="88" y="68"/>
                    <a:pt x="72" y="68"/>
                  </a:cubicBezTo>
                  <a:cubicBezTo>
                    <a:pt x="61" y="68"/>
                    <a:pt x="49" y="74"/>
                    <a:pt x="39" y="83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9" y="22"/>
                    <a:pt x="14" y="24"/>
                    <a:pt x="14" y="33"/>
                  </a:cubicBezTo>
                  <a:cubicBezTo>
                    <a:pt x="14" y="184"/>
                    <a:pt x="14" y="184"/>
                    <a:pt x="14" y="184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1" y="194"/>
                    <a:pt x="51" y="194"/>
                    <a:pt x="51" y="194"/>
                  </a:cubicBezTo>
                  <a:cubicBezTo>
                    <a:pt x="51" y="187"/>
                    <a:pt x="51" y="187"/>
                    <a:pt x="51" y="187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1"/>
                    <a:pt x="50" y="82"/>
                    <a:pt x="62" y="82"/>
                  </a:cubicBezTo>
                  <a:cubicBezTo>
                    <a:pt x="73" y="82"/>
                    <a:pt x="87" y="90"/>
                    <a:pt x="87" y="109"/>
                  </a:cubicBezTo>
                  <a:cubicBezTo>
                    <a:pt x="87" y="184"/>
                    <a:pt x="87" y="184"/>
                    <a:pt x="87" y="184"/>
                  </a:cubicBezTo>
                  <a:cubicBezTo>
                    <a:pt x="73" y="187"/>
                    <a:pt x="73" y="187"/>
                    <a:pt x="73" y="187"/>
                  </a:cubicBezTo>
                  <a:cubicBezTo>
                    <a:pt x="73" y="194"/>
                    <a:pt x="73" y="194"/>
                    <a:pt x="73" y="194"/>
                  </a:cubicBezTo>
                  <a:lnTo>
                    <a:pt x="126" y="194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9"/>
            <p:cNvSpPr>
              <a:spLocks noEditPoints="1"/>
            </p:cNvSpPr>
            <p:nvPr userDrawn="1"/>
          </p:nvSpPr>
          <p:spPr bwMode="auto">
            <a:xfrm>
              <a:off x="7823200" y="1089025"/>
              <a:ext cx="120650" cy="165100"/>
            </a:xfrm>
            <a:custGeom>
              <a:avLst/>
              <a:gdLst/>
              <a:ahLst/>
              <a:cxnLst>
                <a:cxn ang="0">
                  <a:pos x="95" y="49"/>
                </a:cxn>
                <a:cxn ang="0">
                  <a:pos x="51" y="0"/>
                </a:cxn>
                <a:cxn ang="0">
                  <a:pos x="0" y="70"/>
                </a:cxn>
                <a:cxn ang="0">
                  <a:pos x="46" y="129"/>
                </a:cxn>
                <a:cxn ang="0">
                  <a:pos x="95" y="99"/>
                </a:cxn>
                <a:cxn ang="0">
                  <a:pos x="88" y="93"/>
                </a:cxn>
                <a:cxn ang="0">
                  <a:pos x="60" y="110"/>
                </a:cxn>
                <a:cxn ang="0">
                  <a:pos x="25" y="67"/>
                </a:cxn>
                <a:cxn ang="0">
                  <a:pos x="95" y="49"/>
                </a:cxn>
                <a:cxn ang="0">
                  <a:pos x="22" y="57"/>
                </a:cxn>
                <a:cxn ang="0">
                  <a:pos x="47" y="9"/>
                </a:cxn>
                <a:cxn ang="0">
                  <a:pos x="66" y="29"/>
                </a:cxn>
                <a:cxn ang="0">
                  <a:pos x="52" y="49"/>
                </a:cxn>
                <a:cxn ang="0">
                  <a:pos x="22" y="57"/>
                </a:cxn>
              </a:cxnLst>
              <a:rect l="0" t="0" r="r" b="b"/>
              <a:pathLst>
                <a:path w="95" h="129">
                  <a:moveTo>
                    <a:pt x="95" y="49"/>
                  </a:moveTo>
                  <a:cubicBezTo>
                    <a:pt x="94" y="24"/>
                    <a:pt x="77" y="0"/>
                    <a:pt x="51" y="0"/>
                  </a:cubicBezTo>
                  <a:cubicBezTo>
                    <a:pt x="16" y="0"/>
                    <a:pt x="0" y="39"/>
                    <a:pt x="0" y="70"/>
                  </a:cubicBezTo>
                  <a:cubicBezTo>
                    <a:pt x="0" y="100"/>
                    <a:pt x="17" y="129"/>
                    <a:pt x="46" y="129"/>
                  </a:cubicBezTo>
                  <a:cubicBezTo>
                    <a:pt x="70" y="129"/>
                    <a:pt x="83" y="117"/>
                    <a:pt x="95" y="99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80" y="102"/>
                    <a:pt x="76" y="110"/>
                    <a:pt x="60" y="110"/>
                  </a:cubicBezTo>
                  <a:cubicBezTo>
                    <a:pt x="37" y="110"/>
                    <a:pt x="26" y="88"/>
                    <a:pt x="25" y="67"/>
                  </a:cubicBezTo>
                  <a:lnTo>
                    <a:pt x="95" y="49"/>
                  </a:lnTo>
                  <a:close/>
                  <a:moveTo>
                    <a:pt x="22" y="57"/>
                  </a:moveTo>
                  <a:cubicBezTo>
                    <a:pt x="22" y="31"/>
                    <a:pt x="29" y="9"/>
                    <a:pt x="47" y="9"/>
                  </a:cubicBezTo>
                  <a:cubicBezTo>
                    <a:pt x="58" y="9"/>
                    <a:pt x="66" y="16"/>
                    <a:pt x="66" y="29"/>
                  </a:cubicBezTo>
                  <a:cubicBezTo>
                    <a:pt x="66" y="41"/>
                    <a:pt x="62" y="47"/>
                    <a:pt x="52" y="49"/>
                  </a:cubicBezTo>
                  <a:lnTo>
                    <a:pt x="22" y="57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0"/>
            <p:cNvSpPr>
              <a:spLocks noEditPoints="1"/>
            </p:cNvSpPr>
            <p:nvPr userDrawn="1"/>
          </p:nvSpPr>
          <p:spPr bwMode="auto">
            <a:xfrm>
              <a:off x="7950200" y="1089025"/>
              <a:ext cx="134938" cy="165100"/>
            </a:xfrm>
            <a:custGeom>
              <a:avLst/>
              <a:gdLst/>
              <a:ahLst/>
              <a:cxnLst>
                <a:cxn ang="0">
                  <a:pos x="87" y="41"/>
                </a:cxn>
                <a:cxn ang="0">
                  <a:pos x="30" y="0"/>
                </a:cxn>
                <a:cxn ang="0">
                  <a:pos x="8" y="14"/>
                </a:cxn>
                <a:cxn ang="0">
                  <a:pos x="23" y="26"/>
                </a:cxn>
                <a:cxn ang="0">
                  <a:pos x="43" y="9"/>
                </a:cxn>
                <a:cxn ang="0">
                  <a:pos x="61" y="33"/>
                </a:cxn>
                <a:cxn ang="0">
                  <a:pos x="61" y="45"/>
                </a:cxn>
                <a:cxn ang="0">
                  <a:pos x="0" y="99"/>
                </a:cxn>
                <a:cxn ang="0">
                  <a:pos x="29" y="129"/>
                </a:cxn>
                <a:cxn ang="0">
                  <a:pos x="62" y="112"/>
                </a:cxn>
                <a:cxn ang="0">
                  <a:pos x="82" y="129"/>
                </a:cxn>
                <a:cxn ang="0">
                  <a:pos x="106" y="115"/>
                </a:cxn>
                <a:cxn ang="0">
                  <a:pos x="102" y="109"/>
                </a:cxn>
                <a:cxn ang="0">
                  <a:pos x="93" y="113"/>
                </a:cxn>
                <a:cxn ang="0">
                  <a:pos x="87" y="103"/>
                </a:cxn>
                <a:cxn ang="0">
                  <a:pos x="87" y="41"/>
                </a:cxn>
                <a:cxn ang="0">
                  <a:pos x="61" y="103"/>
                </a:cxn>
                <a:cxn ang="0">
                  <a:pos x="43" y="111"/>
                </a:cxn>
                <a:cxn ang="0">
                  <a:pos x="27" y="91"/>
                </a:cxn>
                <a:cxn ang="0">
                  <a:pos x="61" y="55"/>
                </a:cxn>
                <a:cxn ang="0">
                  <a:pos x="61" y="103"/>
                </a:cxn>
              </a:cxnLst>
              <a:rect l="0" t="0" r="r" b="b"/>
              <a:pathLst>
                <a:path w="106" h="129">
                  <a:moveTo>
                    <a:pt x="87" y="41"/>
                  </a:moveTo>
                  <a:cubicBezTo>
                    <a:pt x="87" y="12"/>
                    <a:pt x="49" y="0"/>
                    <a:pt x="30" y="0"/>
                  </a:cubicBezTo>
                  <a:cubicBezTo>
                    <a:pt x="20" y="0"/>
                    <a:pt x="8" y="4"/>
                    <a:pt x="8" y="14"/>
                  </a:cubicBezTo>
                  <a:cubicBezTo>
                    <a:pt x="8" y="23"/>
                    <a:pt x="13" y="26"/>
                    <a:pt x="23" y="26"/>
                  </a:cubicBezTo>
                  <a:cubicBezTo>
                    <a:pt x="36" y="26"/>
                    <a:pt x="38" y="9"/>
                    <a:pt x="43" y="9"/>
                  </a:cubicBezTo>
                  <a:cubicBezTo>
                    <a:pt x="51" y="9"/>
                    <a:pt x="61" y="19"/>
                    <a:pt x="61" y="33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35" y="57"/>
                    <a:pt x="0" y="66"/>
                    <a:pt x="0" y="99"/>
                  </a:cubicBezTo>
                  <a:cubicBezTo>
                    <a:pt x="0" y="115"/>
                    <a:pt x="13" y="129"/>
                    <a:pt x="29" y="129"/>
                  </a:cubicBezTo>
                  <a:cubicBezTo>
                    <a:pt x="43" y="129"/>
                    <a:pt x="53" y="122"/>
                    <a:pt x="62" y="112"/>
                  </a:cubicBezTo>
                  <a:cubicBezTo>
                    <a:pt x="65" y="121"/>
                    <a:pt x="69" y="129"/>
                    <a:pt x="82" y="129"/>
                  </a:cubicBezTo>
                  <a:cubicBezTo>
                    <a:pt x="93" y="129"/>
                    <a:pt x="103" y="120"/>
                    <a:pt x="106" y="115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99" y="111"/>
                    <a:pt x="96" y="113"/>
                    <a:pt x="93" y="113"/>
                  </a:cubicBezTo>
                  <a:cubicBezTo>
                    <a:pt x="88" y="113"/>
                    <a:pt x="87" y="109"/>
                    <a:pt x="87" y="103"/>
                  </a:cubicBezTo>
                  <a:lnTo>
                    <a:pt x="87" y="41"/>
                  </a:lnTo>
                  <a:close/>
                  <a:moveTo>
                    <a:pt x="61" y="103"/>
                  </a:moveTo>
                  <a:cubicBezTo>
                    <a:pt x="58" y="108"/>
                    <a:pt x="51" y="111"/>
                    <a:pt x="43" y="111"/>
                  </a:cubicBezTo>
                  <a:cubicBezTo>
                    <a:pt x="36" y="111"/>
                    <a:pt x="27" y="101"/>
                    <a:pt x="27" y="91"/>
                  </a:cubicBezTo>
                  <a:cubicBezTo>
                    <a:pt x="27" y="72"/>
                    <a:pt x="40" y="61"/>
                    <a:pt x="61" y="55"/>
                  </a:cubicBezTo>
                  <a:lnTo>
                    <a:pt x="61" y="10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8080375" y="1089025"/>
              <a:ext cx="109538" cy="165100"/>
            </a:xfrm>
            <a:custGeom>
              <a:avLst/>
              <a:gdLst/>
              <a:ahLst/>
              <a:cxnLst>
                <a:cxn ang="0">
                  <a:pos x="40" y="129"/>
                </a:cxn>
                <a:cxn ang="0">
                  <a:pos x="86" y="90"/>
                </a:cxn>
                <a:cxn ang="0">
                  <a:pos x="24" y="29"/>
                </a:cxn>
                <a:cxn ang="0">
                  <a:pos x="44" y="9"/>
                </a:cxn>
                <a:cxn ang="0">
                  <a:pos x="64" y="28"/>
                </a:cxn>
                <a:cxn ang="0">
                  <a:pos x="77" y="16"/>
                </a:cxn>
                <a:cxn ang="0">
                  <a:pos x="56" y="0"/>
                </a:cxn>
                <a:cxn ang="0">
                  <a:pos x="5" y="40"/>
                </a:cxn>
                <a:cxn ang="0">
                  <a:pos x="65" y="101"/>
                </a:cxn>
                <a:cxn ang="0">
                  <a:pos x="42" y="120"/>
                </a:cxn>
                <a:cxn ang="0">
                  <a:pos x="31" y="112"/>
                </a:cxn>
                <a:cxn ang="0">
                  <a:pos x="13" y="94"/>
                </a:cxn>
                <a:cxn ang="0">
                  <a:pos x="0" y="108"/>
                </a:cxn>
                <a:cxn ang="0">
                  <a:pos x="40" y="129"/>
                </a:cxn>
              </a:cxnLst>
              <a:rect l="0" t="0" r="r" b="b"/>
              <a:pathLst>
                <a:path w="86" h="129">
                  <a:moveTo>
                    <a:pt x="40" y="129"/>
                  </a:moveTo>
                  <a:cubicBezTo>
                    <a:pt x="65" y="129"/>
                    <a:pt x="86" y="116"/>
                    <a:pt x="86" y="90"/>
                  </a:cubicBezTo>
                  <a:cubicBezTo>
                    <a:pt x="86" y="45"/>
                    <a:pt x="24" y="55"/>
                    <a:pt x="24" y="29"/>
                  </a:cubicBezTo>
                  <a:cubicBezTo>
                    <a:pt x="24" y="18"/>
                    <a:pt x="33" y="11"/>
                    <a:pt x="44" y="9"/>
                  </a:cubicBezTo>
                  <a:cubicBezTo>
                    <a:pt x="46" y="21"/>
                    <a:pt x="52" y="28"/>
                    <a:pt x="64" y="28"/>
                  </a:cubicBezTo>
                  <a:cubicBezTo>
                    <a:pt x="71" y="28"/>
                    <a:pt x="77" y="24"/>
                    <a:pt x="77" y="16"/>
                  </a:cubicBezTo>
                  <a:cubicBezTo>
                    <a:pt x="77" y="6"/>
                    <a:pt x="67" y="0"/>
                    <a:pt x="56" y="0"/>
                  </a:cubicBezTo>
                  <a:cubicBezTo>
                    <a:pt x="35" y="0"/>
                    <a:pt x="5" y="14"/>
                    <a:pt x="5" y="40"/>
                  </a:cubicBezTo>
                  <a:cubicBezTo>
                    <a:pt x="5" y="77"/>
                    <a:pt x="65" y="72"/>
                    <a:pt x="65" y="101"/>
                  </a:cubicBezTo>
                  <a:cubicBezTo>
                    <a:pt x="65" y="114"/>
                    <a:pt x="56" y="120"/>
                    <a:pt x="42" y="120"/>
                  </a:cubicBezTo>
                  <a:cubicBezTo>
                    <a:pt x="36" y="120"/>
                    <a:pt x="32" y="119"/>
                    <a:pt x="31" y="112"/>
                  </a:cubicBezTo>
                  <a:cubicBezTo>
                    <a:pt x="30" y="103"/>
                    <a:pt x="25" y="94"/>
                    <a:pt x="13" y="94"/>
                  </a:cubicBezTo>
                  <a:cubicBezTo>
                    <a:pt x="6" y="94"/>
                    <a:pt x="0" y="100"/>
                    <a:pt x="0" y="108"/>
                  </a:cubicBezTo>
                  <a:cubicBezTo>
                    <a:pt x="0" y="126"/>
                    <a:pt x="24" y="129"/>
                    <a:pt x="40" y="12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8194675" y="1031875"/>
              <a:ext cx="95250" cy="222250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145"/>
                </a:cxn>
                <a:cxn ang="0">
                  <a:pos x="42" y="174"/>
                </a:cxn>
                <a:cxn ang="0">
                  <a:pos x="75" y="156"/>
                </a:cxn>
                <a:cxn ang="0">
                  <a:pos x="71" y="149"/>
                </a:cxn>
                <a:cxn ang="0">
                  <a:pos x="53" y="158"/>
                </a:cxn>
                <a:cxn ang="0">
                  <a:pos x="39" y="146"/>
                </a:cxn>
                <a:cxn ang="0">
                  <a:pos x="39" y="60"/>
                </a:cxn>
                <a:cxn ang="0">
                  <a:pos x="68" y="60"/>
                </a:cxn>
                <a:cxn ang="0">
                  <a:pos x="68" y="49"/>
                </a:cxn>
                <a:cxn ang="0">
                  <a:pos x="39" y="49"/>
                </a:cxn>
                <a:cxn ang="0">
                  <a:pos x="39" y="0"/>
                </a:cxn>
                <a:cxn ang="0">
                  <a:pos x="14" y="14"/>
                </a:cxn>
                <a:cxn ang="0">
                  <a:pos x="14" y="49"/>
                </a:cxn>
                <a:cxn ang="0">
                  <a:pos x="0" y="49"/>
                </a:cxn>
                <a:cxn ang="0">
                  <a:pos x="0" y="60"/>
                </a:cxn>
                <a:cxn ang="0">
                  <a:pos x="14" y="60"/>
                </a:cxn>
              </a:cxnLst>
              <a:rect l="0" t="0" r="r" b="b"/>
              <a:pathLst>
                <a:path w="75" h="174">
                  <a:moveTo>
                    <a:pt x="14" y="60"/>
                  </a:moveTo>
                  <a:cubicBezTo>
                    <a:pt x="14" y="145"/>
                    <a:pt x="14" y="145"/>
                    <a:pt x="14" y="145"/>
                  </a:cubicBezTo>
                  <a:cubicBezTo>
                    <a:pt x="14" y="157"/>
                    <a:pt x="19" y="174"/>
                    <a:pt x="42" y="174"/>
                  </a:cubicBezTo>
                  <a:cubicBezTo>
                    <a:pt x="54" y="174"/>
                    <a:pt x="67" y="165"/>
                    <a:pt x="75" y="156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5" y="154"/>
                    <a:pt x="59" y="158"/>
                    <a:pt x="53" y="158"/>
                  </a:cubicBezTo>
                  <a:cubicBezTo>
                    <a:pt x="46" y="158"/>
                    <a:pt x="39" y="154"/>
                    <a:pt x="39" y="146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4" y="6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Line 24"/>
            <p:cNvSpPr>
              <a:spLocks noChangeShapeType="1"/>
            </p:cNvSpPr>
            <p:nvPr userDrawn="1"/>
          </p:nvSpPr>
          <p:spPr bwMode="auto">
            <a:xfrm>
              <a:off x="6958013" y="1211263"/>
              <a:ext cx="123825" cy="1588"/>
            </a:xfrm>
            <a:prstGeom prst="line">
              <a:avLst/>
            </a:prstGeom>
            <a:noFill/>
            <a:ln w="11113" cap="flat">
              <a:solidFill>
                <a:srgbClr val="00539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7685088" y="1287463"/>
              <a:ext cx="85725" cy="122238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4" y="96"/>
                </a:cxn>
                <a:cxn ang="0">
                  <a:pos x="0" y="96"/>
                </a:cxn>
                <a:cxn ang="0">
                  <a:pos x="4" y="0"/>
                </a:cxn>
                <a:cxn ang="0">
                  <a:pos x="42" y="0"/>
                </a:cxn>
                <a:cxn ang="0">
                  <a:pos x="67" y="23"/>
                </a:cxn>
                <a:cxn ang="0">
                  <a:pos x="33" y="53"/>
                </a:cxn>
                <a:cxn ang="0">
                  <a:pos x="21" y="52"/>
                </a:cxn>
                <a:cxn ang="0">
                  <a:pos x="19" y="43"/>
                </a:cxn>
                <a:cxn ang="0">
                  <a:pos x="30" y="44"/>
                </a:cxn>
                <a:cxn ang="0">
                  <a:pos x="53" y="23"/>
                </a:cxn>
                <a:cxn ang="0">
                  <a:pos x="38" y="9"/>
                </a:cxn>
                <a:cxn ang="0">
                  <a:pos x="16" y="9"/>
                </a:cxn>
              </a:cxnLst>
              <a:rect l="0" t="0" r="r" b="b"/>
              <a:pathLst>
                <a:path w="67" h="96">
                  <a:moveTo>
                    <a:pt x="16" y="9"/>
                  </a:moveTo>
                  <a:cubicBezTo>
                    <a:pt x="15" y="36"/>
                    <a:pt x="14" y="62"/>
                    <a:pt x="14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3" y="64"/>
                    <a:pt x="4" y="12"/>
                    <a:pt x="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62" y="0"/>
                    <a:pt x="67" y="14"/>
                    <a:pt x="67" y="23"/>
                  </a:cubicBezTo>
                  <a:cubicBezTo>
                    <a:pt x="67" y="42"/>
                    <a:pt x="51" y="53"/>
                    <a:pt x="33" y="53"/>
                  </a:cubicBezTo>
                  <a:cubicBezTo>
                    <a:pt x="29" y="53"/>
                    <a:pt x="25" y="52"/>
                    <a:pt x="21" y="52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3" y="43"/>
                    <a:pt x="26" y="44"/>
                    <a:pt x="30" y="44"/>
                  </a:cubicBezTo>
                  <a:cubicBezTo>
                    <a:pt x="42" y="44"/>
                    <a:pt x="53" y="38"/>
                    <a:pt x="53" y="23"/>
                  </a:cubicBezTo>
                  <a:cubicBezTo>
                    <a:pt x="53" y="12"/>
                    <a:pt x="45" y="9"/>
                    <a:pt x="38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 userDrawn="1"/>
          </p:nvSpPr>
          <p:spPr bwMode="auto">
            <a:xfrm>
              <a:off x="7778750" y="1287463"/>
              <a:ext cx="20638" cy="122238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3" y="24"/>
                </a:cxn>
                <a:cxn ang="0">
                  <a:pos x="16" y="24"/>
                </a:cxn>
                <a:cxn ang="0">
                  <a:pos x="3" y="10"/>
                </a:cxn>
                <a:cxn ang="0">
                  <a:pos x="4" y="0"/>
                </a:cxn>
                <a:cxn ang="0">
                  <a:pos x="17" y="0"/>
                </a:cxn>
                <a:cxn ang="0">
                  <a:pos x="17" y="10"/>
                </a:cxn>
                <a:cxn ang="0">
                  <a:pos x="3" y="10"/>
                </a:cxn>
              </a:cxnLst>
              <a:rect l="0" t="0" r="r" b="b"/>
              <a:pathLst>
                <a:path w="17" h="96">
                  <a:moveTo>
                    <a:pt x="16" y="24"/>
                  </a:moveTo>
                  <a:cubicBezTo>
                    <a:pt x="14" y="48"/>
                    <a:pt x="13" y="72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72"/>
                    <a:pt x="3" y="48"/>
                    <a:pt x="3" y="24"/>
                  </a:cubicBezTo>
                  <a:lnTo>
                    <a:pt x="16" y="24"/>
                  </a:lnTo>
                  <a:close/>
                  <a:moveTo>
                    <a:pt x="3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0"/>
                    <a:pt x="17" y="10"/>
                    <a:pt x="17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 noEditPoints="1"/>
            </p:cNvSpPr>
            <p:nvPr userDrawn="1"/>
          </p:nvSpPr>
          <p:spPr bwMode="auto">
            <a:xfrm>
              <a:off x="7815263" y="1317625"/>
              <a:ext cx="90488" cy="131763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4" y="4"/>
                </a:cxn>
                <a:cxn ang="0">
                  <a:pos x="37" y="0"/>
                </a:cxn>
                <a:cxn ang="0">
                  <a:pos x="72" y="34"/>
                </a:cxn>
                <a:cxn ang="0">
                  <a:pos x="39" y="74"/>
                </a:cxn>
                <a:cxn ang="0">
                  <a:pos x="14" y="60"/>
                </a:cxn>
                <a:cxn ang="0">
                  <a:pos x="14" y="60"/>
                </a:cxn>
                <a:cxn ang="0">
                  <a:pos x="13" y="104"/>
                </a:cxn>
                <a:cxn ang="0">
                  <a:pos x="0" y="104"/>
                </a:cxn>
                <a:cxn ang="0">
                  <a:pos x="15" y="39"/>
                </a:cxn>
                <a:cxn ang="0">
                  <a:pos x="37" y="65"/>
                </a:cxn>
                <a:cxn ang="0">
                  <a:pos x="60" y="34"/>
                </a:cxn>
                <a:cxn ang="0">
                  <a:pos x="35" y="9"/>
                </a:cxn>
                <a:cxn ang="0">
                  <a:pos x="16" y="12"/>
                </a:cxn>
                <a:cxn ang="0">
                  <a:pos x="15" y="39"/>
                </a:cxn>
              </a:cxnLst>
              <a:rect l="0" t="0" r="r" b="b"/>
              <a:pathLst>
                <a:path w="72" h="104">
                  <a:moveTo>
                    <a:pt x="0" y="104"/>
                  </a:moveTo>
                  <a:cubicBezTo>
                    <a:pt x="2" y="71"/>
                    <a:pt x="3" y="38"/>
                    <a:pt x="4" y="4"/>
                  </a:cubicBezTo>
                  <a:cubicBezTo>
                    <a:pt x="14" y="2"/>
                    <a:pt x="25" y="0"/>
                    <a:pt x="37" y="0"/>
                  </a:cubicBezTo>
                  <a:cubicBezTo>
                    <a:pt x="56" y="0"/>
                    <a:pt x="72" y="8"/>
                    <a:pt x="72" y="34"/>
                  </a:cubicBezTo>
                  <a:cubicBezTo>
                    <a:pt x="72" y="55"/>
                    <a:pt x="62" y="74"/>
                    <a:pt x="39" y="74"/>
                  </a:cubicBezTo>
                  <a:cubicBezTo>
                    <a:pt x="29" y="74"/>
                    <a:pt x="19" y="70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73"/>
                    <a:pt x="13" y="86"/>
                    <a:pt x="13" y="104"/>
                  </a:cubicBezTo>
                  <a:lnTo>
                    <a:pt x="0" y="104"/>
                  </a:lnTo>
                  <a:close/>
                  <a:moveTo>
                    <a:pt x="15" y="39"/>
                  </a:moveTo>
                  <a:cubicBezTo>
                    <a:pt x="15" y="56"/>
                    <a:pt x="23" y="65"/>
                    <a:pt x="37" y="65"/>
                  </a:cubicBezTo>
                  <a:cubicBezTo>
                    <a:pt x="54" y="65"/>
                    <a:pt x="60" y="49"/>
                    <a:pt x="60" y="34"/>
                  </a:cubicBezTo>
                  <a:cubicBezTo>
                    <a:pt x="60" y="18"/>
                    <a:pt x="52" y="9"/>
                    <a:pt x="35" y="9"/>
                  </a:cubicBezTo>
                  <a:cubicBezTo>
                    <a:pt x="29" y="9"/>
                    <a:pt x="22" y="10"/>
                    <a:pt x="16" y="12"/>
                  </a:cubicBezTo>
                  <a:cubicBezTo>
                    <a:pt x="15" y="20"/>
                    <a:pt x="15" y="28"/>
                    <a:pt x="15" y="3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 userDrawn="1"/>
          </p:nvSpPr>
          <p:spPr bwMode="auto">
            <a:xfrm>
              <a:off x="7916863" y="1317625"/>
              <a:ext cx="84138" cy="93663"/>
            </a:xfrm>
            <a:custGeom>
              <a:avLst/>
              <a:gdLst/>
              <a:ahLst/>
              <a:cxnLst>
                <a:cxn ang="0">
                  <a:pos x="13" y="36"/>
                </a:cxn>
                <a:cxn ang="0">
                  <a:pos x="13" y="40"/>
                </a:cxn>
                <a:cxn ang="0">
                  <a:pos x="39" y="65"/>
                </a:cxn>
                <a:cxn ang="0">
                  <a:pos x="61" y="61"/>
                </a:cxn>
                <a:cxn ang="0">
                  <a:pos x="59" y="71"/>
                </a:cxn>
                <a:cxn ang="0">
                  <a:pos x="37" y="74"/>
                </a:cxn>
                <a:cxn ang="0">
                  <a:pos x="0" y="39"/>
                </a:cxn>
                <a:cxn ang="0">
                  <a:pos x="36" y="0"/>
                </a:cxn>
                <a:cxn ang="0">
                  <a:pos x="67" y="29"/>
                </a:cxn>
                <a:cxn ang="0">
                  <a:pos x="66" y="36"/>
                </a:cxn>
                <a:cxn ang="0">
                  <a:pos x="13" y="36"/>
                </a:cxn>
                <a:cxn ang="0">
                  <a:pos x="55" y="28"/>
                </a:cxn>
                <a:cxn ang="0">
                  <a:pos x="37" y="7"/>
                </a:cxn>
                <a:cxn ang="0">
                  <a:pos x="13" y="28"/>
                </a:cxn>
                <a:cxn ang="0">
                  <a:pos x="55" y="28"/>
                </a:cxn>
              </a:cxnLst>
              <a:rect l="0" t="0" r="r" b="b"/>
              <a:pathLst>
                <a:path w="67" h="74">
                  <a:moveTo>
                    <a:pt x="13" y="36"/>
                  </a:moveTo>
                  <a:cubicBezTo>
                    <a:pt x="13" y="40"/>
                    <a:pt x="13" y="40"/>
                    <a:pt x="13" y="40"/>
                  </a:cubicBezTo>
                  <a:cubicBezTo>
                    <a:pt x="13" y="56"/>
                    <a:pt x="23" y="65"/>
                    <a:pt x="39" y="65"/>
                  </a:cubicBezTo>
                  <a:cubicBezTo>
                    <a:pt x="46" y="65"/>
                    <a:pt x="54" y="63"/>
                    <a:pt x="61" y="6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2" y="73"/>
                    <a:pt x="45" y="74"/>
                    <a:pt x="37" y="74"/>
                  </a:cubicBezTo>
                  <a:cubicBezTo>
                    <a:pt x="8" y="74"/>
                    <a:pt x="0" y="56"/>
                    <a:pt x="0" y="39"/>
                  </a:cubicBezTo>
                  <a:cubicBezTo>
                    <a:pt x="0" y="17"/>
                    <a:pt x="13" y="0"/>
                    <a:pt x="36" y="0"/>
                  </a:cubicBezTo>
                  <a:cubicBezTo>
                    <a:pt x="55" y="0"/>
                    <a:pt x="67" y="10"/>
                    <a:pt x="67" y="29"/>
                  </a:cubicBezTo>
                  <a:cubicBezTo>
                    <a:pt x="67" y="31"/>
                    <a:pt x="67" y="33"/>
                    <a:pt x="66" y="36"/>
                  </a:cubicBezTo>
                  <a:lnTo>
                    <a:pt x="13" y="36"/>
                  </a:lnTo>
                  <a:close/>
                  <a:moveTo>
                    <a:pt x="55" y="28"/>
                  </a:moveTo>
                  <a:cubicBezTo>
                    <a:pt x="55" y="16"/>
                    <a:pt x="50" y="7"/>
                    <a:pt x="37" y="7"/>
                  </a:cubicBezTo>
                  <a:cubicBezTo>
                    <a:pt x="24" y="7"/>
                    <a:pt x="16" y="16"/>
                    <a:pt x="13" y="28"/>
                  </a:cubicBezTo>
                  <a:lnTo>
                    <a:pt x="55" y="28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8012113" y="1287463"/>
              <a:ext cx="20638" cy="122238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4" y="0"/>
                </a:cxn>
                <a:cxn ang="0">
                  <a:pos x="17" y="0"/>
                </a:cxn>
              </a:cxnLst>
              <a:rect l="0" t="0" r="r" b="b"/>
              <a:pathLst>
                <a:path w="17" h="96">
                  <a:moveTo>
                    <a:pt x="17" y="0"/>
                  </a:moveTo>
                  <a:cubicBezTo>
                    <a:pt x="15" y="31"/>
                    <a:pt x="14" y="64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64"/>
                    <a:pt x="4" y="32"/>
                    <a:pt x="4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>
              <a:spLocks noEditPoints="1"/>
            </p:cNvSpPr>
            <p:nvPr userDrawn="1"/>
          </p:nvSpPr>
          <p:spPr bwMode="auto">
            <a:xfrm>
              <a:off x="8048625" y="1287463"/>
              <a:ext cx="20638" cy="122238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3" y="24"/>
                </a:cxn>
                <a:cxn ang="0">
                  <a:pos x="16" y="24"/>
                </a:cxn>
                <a:cxn ang="0">
                  <a:pos x="3" y="10"/>
                </a:cxn>
                <a:cxn ang="0">
                  <a:pos x="4" y="0"/>
                </a:cxn>
                <a:cxn ang="0">
                  <a:pos x="17" y="0"/>
                </a:cxn>
                <a:cxn ang="0">
                  <a:pos x="17" y="10"/>
                </a:cxn>
                <a:cxn ang="0">
                  <a:pos x="3" y="10"/>
                </a:cxn>
              </a:cxnLst>
              <a:rect l="0" t="0" r="r" b="b"/>
              <a:pathLst>
                <a:path w="17" h="96">
                  <a:moveTo>
                    <a:pt x="16" y="24"/>
                  </a:moveTo>
                  <a:cubicBezTo>
                    <a:pt x="14" y="48"/>
                    <a:pt x="14" y="72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72"/>
                    <a:pt x="3" y="48"/>
                    <a:pt x="3" y="24"/>
                  </a:cubicBezTo>
                  <a:lnTo>
                    <a:pt x="16" y="24"/>
                  </a:lnTo>
                  <a:close/>
                  <a:moveTo>
                    <a:pt x="3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0"/>
                    <a:pt x="17" y="10"/>
                    <a:pt x="17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8085138" y="1317625"/>
              <a:ext cx="90488" cy="92075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16" y="15"/>
                </a:cxn>
                <a:cxn ang="0">
                  <a:pos x="44" y="0"/>
                </a:cxn>
                <a:cxn ang="0">
                  <a:pos x="71" y="22"/>
                </a:cxn>
                <a:cxn ang="0">
                  <a:pos x="69" y="73"/>
                </a:cxn>
                <a:cxn ang="0">
                  <a:pos x="57" y="73"/>
                </a:cxn>
                <a:cxn ang="0">
                  <a:pos x="59" y="27"/>
                </a:cxn>
                <a:cxn ang="0">
                  <a:pos x="40" y="10"/>
                </a:cxn>
                <a:cxn ang="0">
                  <a:pos x="16" y="29"/>
                </a:cxn>
                <a:cxn ang="0">
                  <a:pos x="13" y="73"/>
                </a:cxn>
                <a:cxn ang="0">
                  <a:pos x="0" y="73"/>
                </a:cxn>
                <a:cxn ang="0">
                  <a:pos x="4" y="1"/>
                </a:cxn>
                <a:cxn ang="0">
                  <a:pos x="16" y="1"/>
                </a:cxn>
                <a:cxn ang="0">
                  <a:pos x="16" y="15"/>
                </a:cxn>
              </a:cxnLst>
              <a:rect l="0" t="0" r="r" b="b"/>
              <a:pathLst>
                <a:path w="71" h="73">
                  <a:moveTo>
                    <a:pt x="1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2" y="4"/>
                    <a:pt x="32" y="0"/>
                    <a:pt x="44" y="0"/>
                  </a:cubicBezTo>
                  <a:cubicBezTo>
                    <a:pt x="59" y="0"/>
                    <a:pt x="71" y="5"/>
                    <a:pt x="71" y="22"/>
                  </a:cubicBezTo>
                  <a:cubicBezTo>
                    <a:pt x="71" y="27"/>
                    <a:pt x="69" y="61"/>
                    <a:pt x="69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4"/>
                    <a:pt x="59" y="39"/>
                    <a:pt x="59" y="27"/>
                  </a:cubicBezTo>
                  <a:cubicBezTo>
                    <a:pt x="59" y="14"/>
                    <a:pt x="52" y="10"/>
                    <a:pt x="40" y="10"/>
                  </a:cubicBezTo>
                  <a:cubicBezTo>
                    <a:pt x="28" y="10"/>
                    <a:pt x="19" y="17"/>
                    <a:pt x="16" y="29"/>
                  </a:cubicBezTo>
                  <a:cubicBezTo>
                    <a:pt x="13" y="41"/>
                    <a:pt x="13" y="66"/>
                    <a:pt x="13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" y="49"/>
                    <a:pt x="4" y="25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>
              <a:spLocks noEditPoints="1"/>
            </p:cNvSpPr>
            <p:nvPr userDrawn="1"/>
          </p:nvSpPr>
          <p:spPr bwMode="auto">
            <a:xfrm>
              <a:off x="8189913" y="1317625"/>
              <a:ext cx="82550" cy="93663"/>
            </a:xfrm>
            <a:custGeom>
              <a:avLst/>
              <a:gdLst/>
              <a:ahLst/>
              <a:cxnLst>
                <a:cxn ang="0">
                  <a:pos x="12" y="36"/>
                </a:cxn>
                <a:cxn ang="0">
                  <a:pos x="12" y="40"/>
                </a:cxn>
                <a:cxn ang="0">
                  <a:pos x="39" y="65"/>
                </a:cxn>
                <a:cxn ang="0">
                  <a:pos x="61" y="61"/>
                </a:cxn>
                <a:cxn ang="0">
                  <a:pos x="59" y="71"/>
                </a:cxn>
                <a:cxn ang="0">
                  <a:pos x="37" y="74"/>
                </a:cxn>
                <a:cxn ang="0">
                  <a:pos x="0" y="39"/>
                </a:cxn>
                <a:cxn ang="0">
                  <a:pos x="35" y="0"/>
                </a:cxn>
                <a:cxn ang="0">
                  <a:pos x="66" y="29"/>
                </a:cxn>
                <a:cxn ang="0">
                  <a:pos x="66" y="36"/>
                </a:cxn>
                <a:cxn ang="0">
                  <a:pos x="12" y="36"/>
                </a:cxn>
                <a:cxn ang="0">
                  <a:pos x="55" y="28"/>
                </a:cxn>
                <a:cxn ang="0">
                  <a:pos x="37" y="7"/>
                </a:cxn>
                <a:cxn ang="0">
                  <a:pos x="13" y="28"/>
                </a:cxn>
                <a:cxn ang="0">
                  <a:pos x="55" y="28"/>
                </a:cxn>
              </a:cxnLst>
              <a:rect l="0" t="0" r="r" b="b"/>
              <a:pathLst>
                <a:path w="66" h="74">
                  <a:moveTo>
                    <a:pt x="12" y="36"/>
                  </a:moveTo>
                  <a:cubicBezTo>
                    <a:pt x="12" y="40"/>
                    <a:pt x="12" y="40"/>
                    <a:pt x="12" y="40"/>
                  </a:cubicBezTo>
                  <a:cubicBezTo>
                    <a:pt x="12" y="56"/>
                    <a:pt x="23" y="65"/>
                    <a:pt x="39" y="65"/>
                  </a:cubicBezTo>
                  <a:cubicBezTo>
                    <a:pt x="46" y="65"/>
                    <a:pt x="54" y="63"/>
                    <a:pt x="61" y="6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1" y="73"/>
                    <a:pt x="44" y="74"/>
                    <a:pt x="37" y="74"/>
                  </a:cubicBezTo>
                  <a:cubicBezTo>
                    <a:pt x="7" y="74"/>
                    <a:pt x="0" y="56"/>
                    <a:pt x="0" y="39"/>
                  </a:cubicBezTo>
                  <a:cubicBezTo>
                    <a:pt x="0" y="17"/>
                    <a:pt x="12" y="0"/>
                    <a:pt x="35" y="0"/>
                  </a:cubicBezTo>
                  <a:cubicBezTo>
                    <a:pt x="54" y="0"/>
                    <a:pt x="66" y="10"/>
                    <a:pt x="66" y="29"/>
                  </a:cubicBezTo>
                  <a:cubicBezTo>
                    <a:pt x="66" y="31"/>
                    <a:pt x="66" y="33"/>
                    <a:pt x="66" y="36"/>
                  </a:cubicBezTo>
                  <a:lnTo>
                    <a:pt x="12" y="36"/>
                  </a:lnTo>
                  <a:close/>
                  <a:moveTo>
                    <a:pt x="55" y="28"/>
                  </a:moveTo>
                  <a:cubicBezTo>
                    <a:pt x="55" y="16"/>
                    <a:pt x="49" y="7"/>
                    <a:pt x="37" y="7"/>
                  </a:cubicBezTo>
                  <a:cubicBezTo>
                    <a:pt x="24" y="7"/>
                    <a:pt x="15" y="16"/>
                    <a:pt x="13" y="28"/>
                  </a:cubicBezTo>
                  <a:lnTo>
                    <a:pt x="55" y="28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 userDrawn="1"/>
          </p:nvSpPr>
          <p:spPr bwMode="auto">
            <a:xfrm>
              <a:off x="6338888" y="773113"/>
              <a:ext cx="547688" cy="457200"/>
            </a:xfrm>
            <a:prstGeom prst="rect">
              <a:avLst/>
            </a:prstGeom>
            <a:noFill/>
            <a:ln w="30163" cap="flat">
              <a:solidFill>
                <a:srgbClr val="00539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6650038" y="796925"/>
              <a:ext cx="6350" cy="2222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4" y="14"/>
                </a:cxn>
                <a:cxn ang="0">
                  <a:pos x="4" y="1"/>
                </a:cxn>
              </a:cxnLst>
              <a:rect l="0" t="0" r="r" b="b"/>
              <a:pathLst>
                <a:path w="4" h="14">
                  <a:moveTo>
                    <a:pt x="4" y="1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" y="1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6656388" y="823913"/>
              <a:ext cx="200025" cy="3095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7"/>
                </a:cxn>
                <a:cxn ang="0">
                  <a:pos x="9" y="106"/>
                </a:cxn>
                <a:cxn ang="0">
                  <a:pos x="13" y="106"/>
                </a:cxn>
                <a:cxn ang="0">
                  <a:pos x="4" y="118"/>
                </a:cxn>
                <a:cxn ang="0">
                  <a:pos x="4" y="244"/>
                </a:cxn>
                <a:cxn ang="0">
                  <a:pos x="157" y="244"/>
                </a:cxn>
                <a:cxn ang="0">
                  <a:pos x="75" y="49"/>
                </a:cxn>
                <a:cxn ang="0">
                  <a:pos x="14" y="113"/>
                </a:cxn>
                <a:cxn ang="0">
                  <a:pos x="12" y="107"/>
                </a:cxn>
                <a:cxn ang="0">
                  <a:pos x="60" y="52"/>
                </a:cxn>
                <a:cxn ang="0">
                  <a:pos x="0" y="0"/>
                </a:cxn>
              </a:cxnLst>
              <a:rect l="0" t="0" r="r" b="b"/>
              <a:pathLst>
                <a:path w="157" h="244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9" y="106"/>
                    <a:pt x="9" y="106"/>
                    <a:pt x="9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4" y="118"/>
                    <a:pt x="4" y="118"/>
                    <a:pt x="4" y="118"/>
                  </a:cubicBezTo>
                  <a:cubicBezTo>
                    <a:pt x="4" y="118"/>
                    <a:pt x="4" y="201"/>
                    <a:pt x="4" y="244"/>
                  </a:cubicBezTo>
                  <a:cubicBezTo>
                    <a:pt x="157" y="244"/>
                    <a:pt x="157" y="244"/>
                    <a:pt x="157" y="244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31" y="40"/>
                    <a:pt x="20" y="24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6554788" y="827088"/>
              <a:ext cx="3175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1" y="0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6554788" y="847725"/>
              <a:ext cx="90488" cy="29210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30"/>
                </a:cxn>
                <a:cxn ang="0">
                  <a:pos x="11" y="226"/>
                </a:cxn>
                <a:cxn ang="0">
                  <a:pos x="71" y="226"/>
                </a:cxn>
                <a:cxn ang="0">
                  <a:pos x="56" y="165"/>
                </a:cxn>
                <a:cxn ang="0">
                  <a:pos x="50" y="104"/>
                </a:cxn>
                <a:cxn ang="0">
                  <a:pos x="51" y="69"/>
                </a:cxn>
                <a:cxn ang="0">
                  <a:pos x="25" y="96"/>
                </a:cxn>
                <a:cxn ang="0">
                  <a:pos x="24" y="90"/>
                </a:cxn>
                <a:cxn ang="0">
                  <a:pos x="47" y="67"/>
                </a:cxn>
                <a:cxn ang="0">
                  <a:pos x="16" y="32"/>
                </a:cxn>
                <a:cxn ang="0">
                  <a:pos x="1" y="0"/>
                </a:cxn>
              </a:cxnLst>
              <a:rect l="0" t="0" r="r" b="b"/>
              <a:pathLst>
                <a:path w="71" h="230">
                  <a:moveTo>
                    <a:pt x="1" y="0"/>
                  </a:moveTo>
                  <a:cubicBezTo>
                    <a:pt x="5" y="91"/>
                    <a:pt x="5" y="140"/>
                    <a:pt x="0" y="230"/>
                  </a:cubicBezTo>
                  <a:cubicBezTo>
                    <a:pt x="5" y="227"/>
                    <a:pt x="6" y="226"/>
                    <a:pt x="11" y="226"/>
                  </a:cubicBezTo>
                  <a:cubicBezTo>
                    <a:pt x="35" y="226"/>
                    <a:pt x="48" y="226"/>
                    <a:pt x="71" y="226"/>
                  </a:cubicBezTo>
                  <a:cubicBezTo>
                    <a:pt x="71" y="226"/>
                    <a:pt x="60" y="189"/>
                    <a:pt x="56" y="165"/>
                  </a:cubicBezTo>
                  <a:cubicBezTo>
                    <a:pt x="52" y="141"/>
                    <a:pt x="51" y="128"/>
                    <a:pt x="50" y="104"/>
                  </a:cubicBezTo>
                  <a:cubicBezTo>
                    <a:pt x="50" y="90"/>
                    <a:pt x="51" y="69"/>
                    <a:pt x="51" y="69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4" y="90"/>
                    <a:pt x="38" y="76"/>
                    <a:pt x="47" y="67"/>
                  </a:cubicBezTo>
                  <a:cubicBezTo>
                    <a:pt x="29" y="50"/>
                    <a:pt x="29" y="50"/>
                    <a:pt x="16" y="32"/>
                  </a:cubicBezTo>
                  <a:cubicBezTo>
                    <a:pt x="11" y="24"/>
                    <a:pt x="6" y="13"/>
                    <a:pt x="1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6411913" y="871538"/>
              <a:ext cx="123825" cy="209550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57" y="86"/>
                </a:cxn>
                <a:cxn ang="0">
                  <a:pos x="0" y="158"/>
                </a:cxn>
                <a:cxn ang="0">
                  <a:pos x="18" y="155"/>
                </a:cxn>
                <a:cxn ang="0">
                  <a:pos x="11" y="165"/>
                </a:cxn>
                <a:cxn ang="0">
                  <a:pos x="54" y="119"/>
                </a:cxn>
                <a:cxn ang="0">
                  <a:pos x="93" y="72"/>
                </a:cxn>
                <a:cxn ang="0">
                  <a:pos x="97" y="15"/>
                </a:cxn>
                <a:cxn ang="0">
                  <a:pos x="98" y="0"/>
                </a:cxn>
              </a:cxnLst>
              <a:rect l="0" t="0" r="r" b="b"/>
              <a:pathLst>
                <a:path w="98" h="165">
                  <a:moveTo>
                    <a:pt x="98" y="0"/>
                  </a:moveTo>
                  <a:cubicBezTo>
                    <a:pt x="84" y="39"/>
                    <a:pt x="78" y="51"/>
                    <a:pt x="57" y="86"/>
                  </a:cubicBezTo>
                  <a:cubicBezTo>
                    <a:pt x="40" y="113"/>
                    <a:pt x="25" y="132"/>
                    <a:pt x="0" y="158"/>
                  </a:cubicBezTo>
                  <a:cubicBezTo>
                    <a:pt x="18" y="155"/>
                    <a:pt x="18" y="155"/>
                    <a:pt x="18" y="155"/>
                  </a:cubicBezTo>
                  <a:cubicBezTo>
                    <a:pt x="11" y="165"/>
                    <a:pt x="11" y="165"/>
                    <a:pt x="11" y="165"/>
                  </a:cubicBezTo>
                  <a:cubicBezTo>
                    <a:pt x="54" y="119"/>
                    <a:pt x="54" y="119"/>
                    <a:pt x="54" y="119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7" y="15"/>
                    <a:pt x="97" y="15"/>
                    <a:pt x="97" y="15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6551613" y="931863"/>
              <a:ext cx="3175" cy="42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26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2" h="27">
                  <a:moveTo>
                    <a:pt x="0" y="0"/>
                  </a:moveTo>
                  <a:lnTo>
                    <a:pt x="2" y="0"/>
                  </a:lnTo>
                  <a:lnTo>
                    <a:pt x="2" y="26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6534150" y="960438"/>
              <a:ext cx="14288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11" y="8"/>
                </a:cxn>
                <a:cxn ang="0">
                  <a:pos x="11" y="5"/>
                </a:cxn>
                <a:cxn ang="0">
                  <a:pos x="0" y="0"/>
                </a:cxn>
              </a:cxnLst>
              <a:rect l="0" t="0" r="r" b="b"/>
              <a:pathLst>
                <a:path w="11" h="8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4" y="6"/>
                    <a:pt x="11" y="8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6389688" y="979488"/>
              <a:ext cx="157163" cy="15875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0" y="114"/>
                </a:cxn>
                <a:cxn ang="0">
                  <a:pos x="58" y="109"/>
                </a:cxn>
                <a:cxn ang="0">
                  <a:pos x="96" y="55"/>
                </a:cxn>
                <a:cxn ang="0">
                  <a:pos x="99" y="50"/>
                </a:cxn>
                <a:cxn ang="0">
                  <a:pos x="106" y="42"/>
                </a:cxn>
                <a:cxn ang="0">
                  <a:pos x="113" y="31"/>
                </a:cxn>
                <a:cxn ang="0">
                  <a:pos x="116" y="31"/>
                </a:cxn>
                <a:cxn ang="0">
                  <a:pos x="88" y="75"/>
                </a:cxn>
                <a:cxn ang="0">
                  <a:pos x="51" y="125"/>
                </a:cxn>
                <a:cxn ang="0">
                  <a:pos x="64" y="125"/>
                </a:cxn>
                <a:cxn ang="0">
                  <a:pos x="67" y="121"/>
                </a:cxn>
                <a:cxn ang="0">
                  <a:pos x="101" y="121"/>
                </a:cxn>
                <a:cxn ang="0">
                  <a:pos x="121" y="121"/>
                </a:cxn>
                <a:cxn ang="0">
                  <a:pos x="124" y="10"/>
                </a:cxn>
                <a:cxn ang="0">
                  <a:pos x="103" y="40"/>
                </a:cxn>
                <a:cxn ang="0">
                  <a:pos x="92" y="55"/>
                </a:cxn>
                <a:cxn ang="0">
                  <a:pos x="92" y="53"/>
                </a:cxn>
                <a:cxn ang="0">
                  <a:pos x="94" y="46"/>
                </a:cxn>
                <a:cxn ang="0">
                  <a:pos x="103" y="19"/>
                </a:cxn>
                <a:cxn ang="0">
                  <a:pos x="110" y="9"/>
                </a:cxn>
                <a:cxn ang="0">
                  <a:pos x="109" y="0"/>
                </a:cxn>
              </a:cxnLst>
              <a:rect l="0" t="0" r="r" b="b"/>
              <a:pathLst>
                <a:path w="124" h="125">
                  <a:moveTo>
                    <a:pt x="109" y="0"/>
                  </a:moveTo>
                  <a:cubicBezTo>
                    <a:pt x="109" y="0"/>
                    <a:pt x="51" y="80"/>
                    <a:pt x="0" y="114"/>
                  </a:cubicBezTo>
                  <a:cubicBezTo>
                    <a:pt x="18" y="113"/>
                    <a:pt x="58" y="109"/>
                    <a:pt x="58" y="109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9" y="38"/>
                    <a:pt x="113" y="31"/>
                    <a:pt x="113" y="31"/>
                  </a:cubicBezTo>
                  <a:cubicBezTo>
                    <a:pt x="113" y="31"/>
                    <a:pt x="117" y="30"/>
                    <a:pt x="116" y="31"/>
                  </a:cubicBezTo>
                  <a:cubicBezTo>
                    <a:pt x="108" y="46"/>
                    <a:pt x="100" y="58"/>
                    <a:pt x="88" y="75"/>
                  </a:cubicBezTo>
                  <a:cubicBezTo>
                    <a:pt x="74" y="95"/>
                    <a:pt x="68" y="107"/>
                    <a:pt x="51" y="125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7" y="121"/>
                    <a:pt x="67" y="121"/>
                    <a:pt x="67" y="121"/>
                  </a:cubicBezTo>
                  <a:cubicBezTo>
                    <a:pt x="67" y="121"/>
                    <a:pt x="97" y="121"/>
                    <a:pt x="101" y="121"/>
                  </a:cubicBezTo>
                  <a:cubicBezTo>
                    <a:pt x="107" y="121"/>
                    <a:pt x="114" y="121"/>
                    <a:pt x="121" y="121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0" y="44"/>
                    <a:pt x="94" y="51"/>
                    <a:pt x="92" y="55"/>
                  </a:cubicBezTo>
                  <a:cubicBezTo>
                    <a:pt x="91" y="56"/>
                    <a:pt x="93" y="52"/>
                    <a:pt x="92" y="53"/>
                  </a:cubicBezTo>
                  <a:cubicBezTo>
                    <a:pt x="93" y="52"/>
                    <a:pt x="93" y="51"/>
                    <a:pt x="94" y="46"/>
                  </a:cubicBezTo>
                  <a:cubicBezTo>
                    <a:pt x="97" y="36"/>
                    <a:pt x="103" y="19"/>
                    <a:pt x="103" y="19"/>
                  </a:cubicBezTo>
                  <a:cubicBezTo>
                    <a:pt x="110" y="9"/>
                    <a:pt x="110" y="9"/>
                    <a:pt x="110" y="9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6364288" y="1130300"/>
              <a:ext cx="469900" cy="746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28"/>
                </a:cxn>
                <a:cxn ang="0">
                  <a:pos x="116" y="59"/>
                </a:cxn>
                <a:cxn ang="0">
                  <a:pos x="352" y="56"/>
                </a:cxn>
                <a:cxn ang="0">
                  <a:pos x="359" y="40"/>
                </a:cxn>
                <a:cxn ang="0">
                  <a:pos x="371" y="16"/>
                </a:cxn>
                <a:cxn ang="0">
                  <a:pos x="191" y="20"/>
                </a:cxn>
                <a:cxn ang="0">
                  <a:pos x="115" y="16"/>
                </a:cxn>
                <a:cxn ang="0">
                  <a:pos x="0" y="0"/>
                </a:cxn>
              </a:cxnLst>
              <a:rect l="0" t="0" r="r" b="b"/>
              <a:pathLst>
                <a:path w="371" h="59">
                  <a:moveTo>
                    <a:pt x="0" y="0"/>
                  </a:moveTo>
                  <a:cubicBezTo>
                    <a:pt x="29" y="18"/>
                    <a:pt x="16" y="11"/>
                    <a:pt x="48" y="28"/>
                  </a:cubicBezTo>
                  <a:cubicBezTo>
                    <a:pt x="61" y="35"/>
                    <a:pt x="89" y="49"/>
                    <a:pt x="116" y="59"/>
                  </a:cubicBezTo>
                  <a:cubicBezTo>
                    <a:pt x="352" y="56"/>
                    <a:pt x="352" y="56"/>
                    <a:pt x="352" y="56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71" y="16"/>
                    <a:pt x="371" y="16"/>
                    <a:pt x="371" y="16"/>
                  </a:cubicBezTo>
                  <a:cubicBezTo>
                    <a:pt x="301" y="21"/>
                    <a:pt x="261" y="20"/>
                    <a:pt x="191" y="20"/>
                  </a:cubicBezTo>
                  <a:cubicBezTo>
                    <a:pt x="161" y="20"/>
                    <a:pt x="144" y="19"/>
                    <a:pt x="115" y="16"/>
                  </a:cubicBezTo>
                  <a:cubicBezTo>
                    <a:pt x="70" y="11"/>
                    <a:pt x="44" y="6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 noEditPoints="1"/>
            </p:cNvSpPr>
            <p:nvPr userDrawn="1"/>
          </p:nvSpPr>
          <p:spPr bwMode="auto">
            <a:xfrm>
              <a:off x="8280400" y="1376363"/>
              <a:ext cx="36513" cy="34925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4" y="28"/>
                </a:cxn>
                <a:cxn ang="0">
                  <a:pos x="0" y="14"/>
                </a:cxn>
                <a:cxn ang="0">
                  <a:pos x="14" y="0"/>
                </a:cxn>
                <a:cxn ang="0">
                  <a:pos x="29" y="14"/>
                </a:cxn>
                <a:cxn ang="0">
                  <a:pos x="2" y="14"/>
                </a:cxn>
                <a:cxn ang="0">
                  <a:pos x="14" y="27"/>
                </a:cxn>
                <a:cxn ang="0">
                  <a:pos x="27" y="14"/>
                </a:cxn>
                <a:cxn ang="0">
                  <a:pos x="14" y="1"/>
                </a:cxn>
                <a:cxn ang="0">
                  <a:pos x="2" y="14"/>
                </a:cxn>
                <a:cxn ang="0">
                  <a:pos x="9" y="5"/>
                </a:cxn>
                <a:cxn ang="0">
                  <a:pos x="16" y="5"/>
                </a:cxn>
                <a:cxn ang="0">
                  <a:pos x="21" y="10"/>
                </a:cxn>
                <a:cxn ang="0">
                  <a:pos x="17" y="15"/>
                </a:cxn>
                <a:cxn ang="0">
                  <a:pos x="22" y="22"/>
                </a:cxn>
                <a:cxn ang="0">
                  <a:pos x="20" y="22"/>
                </a:cxn>
                <a:cxn ang="0">
                  <a:pos x="15" y="15"/>
                </a:cxn>
                <a:cxn ang="0">
                  <a:pos x="11" y="15"/>
                </a:cxn>
                <a:cxn ang="0">
                  <a:pos x="11" y="22"/>
                </a:cxn>
                <a:cxn ang="0">
                  <a:pos x="9" y="22"/>
                </a:cxn>
                <a:cxn ang="0">
                  <a:pos x="9" y="5"/>
                </a:cxn>
                <a:cxn ang="0">
                  <a:pos x="11" y="13"/>
                </a:cxn>
                <a:cxn ang="0">
                  <a:pos x="14" y="13"/>
                </a:cxn>
                <a:cxn ang="0">
                  <a:pos x="20" y="10"/>
                </a:cxn>
                <a:cxn ang="0">
                  <a:pos x="15" y="7"/>
                </a:cxn>
                <a:cxn ang="0">
                  <a:pos x="11" y="7"/>
                </a:cxn>
                <a:cxn ang="0">
                  <a:pos x="11" y="13"/>
                </a:cxn>
              </a:cxnLst>
              <a:rect l="0" t="0" r="r" b="b"/>
              <a:pathLst>
                <a:path w="29" h="28">
                  <a:moveTo>
                    <a:pt x="29" y="14"/>
                  </a:moveTo>
                  <a:cubicBezTo>
                    <a:pt x="29" y="22"/>
                    <a:pt x="22" y="28"/>
                    <a:pt x="14" y="28"/>
                  </a:cubicBezTo>
                  <a:cubicBezTo>
                    <a:pt x="7" y="28"/>
                    <a:pt x="0" y="22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lose/>
                  <a:moveTo>
                    <a:pt x="2" y="14"/>
                  </a:moveTo>
                  <a:cubicBezTo>
                    <a:pt x="2" y="21"/>
                    <a:pt x="7" y="27"/>
                    <a:pt x="14" y="27"/>
                  </a:cubicBezTo>
                  <a:cubicBezTo>
                    <a:pt x="22" y="27"/>
                    <a:pt x="27" y="21"/>
                    <a:pt x="27" y="14"/>
                  </a:cubicBezTo>
                  <a:cubicBezTo>
                    <a:pt x="27" y="7"/>
                    <a:pt x="22" y="1"/>
                    <a:pt x="14" y="1"/>
                  </a:cubicBezTo>
                  <a:cubicBezTo>
                    <a:pt x="7" y="1"/>
                    <a:pt x="2" y="6"/>
                    <a:pt x="2" y="14"/>
                  </a:cubicBezTo>
                  <a:close/>
                  <a:moveTo>
                    <a:pt x="9" y="5"/>
                  </a:moveTo>
                  <a:cubicBezTo>
                    <a:pt x="16" y="5"/>
                    <a:pt x="16" y="5"/>
                    <a:pt x="16" y="5"/>
                  </a:cubicBezTo>
                  <a:cubicBezTo>
                    <a:pt x="19" y="5"/>
                    <a:pt x="21" y="7"/>
                    <a:pt x="21" y="10"/>
                  </a:cubicBezTo>
                  <a:cubicBezTo>
                    <a:pt x="21" y="13"/>
                    <a:pt x="19" y="14"/>
                    <a:pt x="17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2"/>
                    <a:pt x="9" y="22"/>
                    <a:pt x="9" y="22"/>
                  </a:cubicBezTo>
                  <a:lnTo>
                    <a:pt x="9" y="5"/>
                  </a:lnTo>
                  <a:close/>
                  <a:moveTo>
                    <a:pt x="11" y="13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17" y="13"/>
                    <a:pt x="20" y="13"/>
                    <a:pt x="20" y="10"/>
                  </a:cubicBezTo>
                  <a:cubicBezTo>
                    <a:pt x="20" y="7"/>
                    <a:pt x="17" y="7"/>
                    <a:pt x="15" y="7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11" y="1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548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43_Z3G0867.jpg"/>
          <p:cNvPicPr>
            <a:picLocks noChangeAspect="1"/>
          </p:cNvPicPr>
          <p:nvPr userDrawn="1"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>
          <a:xfrm>
            <a:off x="0" y="2453489"/>
            <a:ext cx="2381061" cy="4404511"/>
          </a:xfrm>
          <a:prstGeom prst="round1Rect">
            <a:avLst/>
          </a:prstGeom>
        </p:spPr>
      </p:pic>
      <p:sp>
        <p:nvSpPr>
          <p:cNvPr id="10" name="Round Single Corner Rectangle 9"/>
          <p:cNvSpPr/>
          <p:nvPr userDrawn="1"/>
        </p:nvSpPr>
        <p:spPr>
          <a:xfrm flipH="1">
            <a:off x="2571184" y="2454242"/>
            <a:ext cx="6572816" cy="4403757"/>
          </a:xfrm>
          <a:prstGeom prst="round1Rect">
            <a:avLst>
              <a:gd name="adj" fmla="val 9553"/>
            </a:avLst>
          </a:prstGeom>
          <a:solidFill>
            <a:srgbClr val="D0E2D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133253" y="5409159"/>
            <a:ext cx="5549153" cy="914400"/>
          </a:xfrm>
          <a:noFill/>
          <a:ln w="3175">
            <a:noFill/>
          </a:ln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 bwMode="black">
          <a:xfrm>
            <a:off x="3044982" y="3866584"/>
            <a:ext cx="5641818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 bwMode="black">
          <a:xfrm>
            <a:off x="3044982" y="3295461"/>
            <a:ext cx="6019800" cy="3048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1400" spc="120" dirty="0" smtClean="0">
                <a:solidFill>
                  <a:prstClr val="black"/>
                </a:solidFill>
              </a:rPr>
              <a:t>NAME of CONFERENCE, VENUE or EVENT</a:t>
            </a:r>
            <a:endParaRPr lang="en-US" sz="1400" i="1" spc="120" dirty="0" smtClean="0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6324600" y="762000"/>
            <a:ext cx="1978025" cy="692151"/>
            <a:chOff x="6338888" y="757237"/>
            <a:chExt cx="1978025" cy="692151"/>
          </a:xfrm>
        </p:grpSpPr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6965950" y="760413"/>
              <a:ext cx="246063" cy="239713"/>
            </a:xfrm>
            <a:custGeom>
              <a:avLst/>
              <a:gdLst/>
              <a:ahLst/>
              <a:cxnLst>
                <a:cxn ang="0">
                  <a:pos x="55" y="189"/>
                </a:cxn>
                <a:cxn ang="0">
                  <a:pos x="55" y="180"/>
                </a:cxn>
                <a:cxn ang="0">
                  <a:pos x="33" y="155"/>
                </a:cxn>
                <a:cxn ang="0">
                  <a:pos x="37" y="28"/>
                </a:cxn>
                <a:cxn ang="0">
                  <a:pos x="37" y="28"/>
                </a:cxn>
                <a:cxn ang="0">
                  <a:pos x="84" y="152"/>
                </a:cxn>
                <a:cxn ang="0">
                  <a:pos x="91" y="152"/>
                </a:cxn>
                <a:cxn ang="0">
                  <a:pos x="141" y="28"/>
                </a:cxn>
                <a:cxn ang="0">
                  <a:pos x="141" y="28"/>
                </a:cxn>
                <a:cxn ang="0">
                  <a:pos x="145" y="178"/>
                </a:cxn>
                <a:cxn ang="0">
                  <a:pos x="131" y="180"/>
                </a:cxn>
                <a:cxn ang="0">
                  <a:pos x="131" y="189"/>
                </a:cxn>
                <a:cxn ang="0">
                  <a:pos x="194" y="189"/>
                </a:cxn>
                <a:cxn ang="0">
                  <a:pos x="194" y="180"/>
                </a:cxn>
                <a:cxn ang="0">
                  <a:pos x="179" y="178"/>
                </a:cxn>
                <a:cxn ang="0">
                  <a:pos x="173" y="10"/>
                </a:cxn>
                <a:cxn ang="0">
                  <a:pos x="188" y="8"/>
                </a:cxn>
                <a:cxn ang="0">
                  <a:pos x="188" y="0"/>
                </a:cxn>
                <a:cxn ang="0">
                  <a:pos x="139" y="0"/>
                </a:cxn>
                <a:cxn ang="0">
                  <a:pos x="99" y="104"/>
                </a:cxn>
                <a:cxn ang="0">
                  <a:pos x="6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25" y="10"/>
                </a:cxn>
                <a:cxn ang="0">
                  <a:pos x="21" y="153"/>
                </a:cxn>
                <a:cxn ang="0">
                  <a:pos x="0" y="180"/>
                </a:cxn>
                <a:cxn ang="0">
                  <a:pos x="0" y="189"/>
                </a:cxn>
                <a:cxn ang="0">
                  <a:pos x="55" y="189"/>
                </a:cxn>
              </a:cxnLst>
              <a:rect l="0" t="0" r="r" b="b"/>
              <a:pathLst>
                <a:path w="194" h="189">
                  <a:moveTo>
                    <a:pt x="55" y="189"/>
                  </a:moveTo>
                  <a:cubicBezTo>
                    <a:pt x="55" y="180"/>
                    <a:pt x="55" y="180"/>
                    <a:pt x="55" y="180"/>
                  </a:cubicBezTo>
                  <a:cubicBezTo>
                    <a:pt x="41" y="179"/>
                    <a:pt x="33" y="172"/>
                    <a:pt x="33" y="155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84" y="152"/>
                    <a:pt x="84" y="152"/>
                    <a:pt x="84" y="152"/>
                  </a:cubicBezTo>
                  <a:cubicBezTo>
                    <a:pt x="91" y="152"/>
                    <a:pt x="91" y="152"/>
                    <a:pt x="91" y="152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5" y="178"/>
                    <a:pt x="145" y="178"/>
                    <a:pt x="145" y="178"/>
                  </a:cubicBezTo>
                  <a:cubicBezTo>
                    <a:pt x="131" y="180"/>
                    <a:pt x="131" y="180"/>
                    <a:pt x="131" y="180"/>
                  </a:cubicBezTo>
                  <a:cubicBezTo>
                    <a:pt x="131" y="189"/>
                    <a:pt x="131" y="189"/>
                    <a:pt x="131" y="189"/>
                  </a:cubicBezTo>
                  <a:cubicBezTo>
                    <a:pt x="194" y="189"/>
                    <a:pt x="194" y="189"/>
                    <a:pt x="194" y="189"/>
                  </a:cubicBezTo>
                  <a:cubicBezTo>
                    <a:pt x="194" y="180"/>
                    <a:pt x="194" y="180"/>
                    <a:pt x="194" y="180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88" y="8"/>
                    <a:pt x="188" y="8"/>
                    <a:pt x="188" y="8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20" y="173"/>
                    <a:pt x="12" y="176"/>
                    <a:pt x="0" y="180"/>
                  </a:cubicBezTo>
                  <a:cubicBezTo>
                    <a:pt x="0" y="189"/>
                    <a:pt x="0" y="189"/>
                    <a:pt x="0" y="189"/>
                  </a:cubicBezTo>
                  <a:lnTo>
                    <a:pt x="55" y="18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7221538" y="831850"/>
              <a:ext cx="142875" cy="173038"/>
            </a:xfrm>
            <a:custGeom>
              <a:avLst/>
              <a:gdLst/>
              <a:ahLst/>
              <a:cxnLst>
                <a:cxn ang="0">
                  <a:pos x="93" y="42"/>
                </a:cxn>
                <a:cxn ang="0">
                  <a:pos x="32" y="0"/>
                </a:cxn>
                <a:cxn ang="0">
                  <a:pos x="9" y="14"/>
                </a:cxn>
                <a:cxn ang="0">
                  <a:pos x="24" y="27"/>
                </a:cxn>
                <a:cxn ang="0">
                  <a:pos x="46" y="9"/>
                </a:cxn>
                <a:cxn ang="0">
                  <a:pos x="66" y="34"/>
                </a:cxn>
                <a:cxn ang="0">
                  <a:pos x="66" y="47"/>
                </a:cxn>
                <a:cxn ang="0">
                  <a:pos x="0" y="105"/>
                </a:cxn>
                <a:cxn ang="0">
                  <a:pos x="31" y="136"/>
                </a:cxn>
                <a:cxn ang="0">
                  <a:pos x="67" y="118"/>
                </a:cxn>
                <a:cxn ang="0">
                  <a:pos x="87" y="136"/>
                </a:cxn>
                <a:cxn ang="0">
                  <a:pos x="113" y="121"/>
                </a:cxn>
                <a:cxn ang="0">
                  <a:pos x="108" y="115"/>
                </a:cxn>
                <a:cxn ang="0">
                  <a:pos x="99" y="119"/>
                </a:cxn>
                <a:cxn ang="0">
                  <a:pos x="93" y="109"/>
                </a:cxn>
                <a:cxn ang="0">
                  <a:pos x="93" y="42"/>
                </a:cxn>
                <a:cxn ang="0">
                  <a:pos x="66" y="109"/>
                </a:cxn>
                <a:cxn ang="0">
                  <a:pos x="46" y="117"/>
                </a:cxn>
                <a:cxn ang="0">
                  <a:pos x="29" y="96"/>
                </a:cxn>
                <a:cxn ang="0">
                  <a:pos x="66" y="57"/>
                </a:cxn>
                <a:cxn ang="0">
                  <a:pos x="66" y="109"/>
                </a:cxn>
              </a:cxnLst>
              <a:rect l="0" t="0" r="r" b="b"/>
              <a:pathLst>
                <a:path w="113" h="136">
                  <a:moveTo>
                    <a:pt x="93" y="42"/>
                  </a:moveTo>
                  <a:cubicBezTo>
                    <a:pt x="93" y="11"/>
                    <a:pt x="52" y="0"/>
                    <a:pt x="32" y="0"/>
                  </a:cubicBezTo>
                  <a:cubicBezTo>
                    <a:pt x="22" y="0"/>
                    <a:pt x="9" y="3"/>
                    <a:pt x="9" y="14"/>
                  </a:cubicBezTo>
                  <a:cubicBezTo>
                    <a:pt x="9" y="23"/>
                    <a:pt x="14" y="27"/>
                    <a:pt x="24" y="27"/>
                  </a:cubicBezTo>
                  <a:cubicBezTo>
                    <a:pt x="39" y="27"/>
                    <a:pt x="41" y="9"/>
                    <a:pt x="46" y="9"/>
                  </a:cubicBezTo>
                  <a:cubicBezTo>
                    <a:pt x="55" y="9"/>
                    <a:pt x="66" y="20"/>
                    <a:pt x="66" y="34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7" y="59"/>
                    <a:pt x="0" y="69"/>
                    <a:pt x="0" y="105"/>
                  </a:cubicBezTo>
                  <a:cubicBezTo>
                    <a:pt x="0" y="122"/>
                    <a:pt x="13" y="136"/>
                    <a:pt x="31" y="136"/>
                  </a:cubicBezTo>
                  <a:cubicBezTo>
                    <a:pt x="46" y="136"/>
                    <a:pt x="56" y="129"/>
                    <a:pt x="67" y="118"/>
                  </a:cubicBezTo>
                  <a:cubicBezTo>
                    <a:pt x="69" y="127"/>
                    <a:pt x="74" y="136"/>
                    <a:pt x="87" y="136"/>
                  </a:cubicBezTo>
                  <a:cubicBezTo>
                    <a:pt x="100" y="136"/>
                    <a:pt x="110" y="126"/>
                    <a:pt x="113" y="121"/>
                  </a:cubicBezTo>
                  <a:cubicBezTo>
                    <a:pt x="108" y="115"/>
                    <a:pt x="108" y="115"/>
                    <a:pt x="108" y="115"/>
                  </a:cubicBezTo>
                  <a:cubicBezTo>
                    <a:pt x="105" y="117"/>
                    <a:pt x="102" y="119"/>
                    <a:pt x="99" y="119"/>
                  </a:cubicBezTo>
                  <a:cubicBezTo>
                    <a:pt x="93" y="119"/>
                    <a:pt x="93" y="114"/>
                    <a:pt x="93" y="109"/>
                  </a:cubicBezTo>
                  <a:lnTo>
                    <a:pt x="93" y="42"/>
                  </a:lnTo>
                  <a:close/>
                  <a:moveTo>
                    <a:pt x="66" y="109"/>
                  </a:moveTo>
                  <a:cubicBezTo>
                    <a:pt x="62" y="113"/>
                    <a:pt x="54" y="117"/>
                    <a:pt x="46" y="117"/>
                  </a:cubicBezTo>
                  <a:cubicBezTo>
                    <a:pt x="38" y="117"/>
                    <a:pt x="29" y="107"/>
                    <a:pt x="29" y="96"/>
                  </a:cubicBezTo>
                  <a:cubicBezTo>
                    <a:pt x="29" y="76"/>
                    <a:pt x="43" y="63"/>
                    <a:pt x="66" y="57"/>
                  </a:cubicBezTo>
                  <a:lnTo>
                    <a:pt x="66" y="10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7358063" y="831850"/>
              <a:ext cx="123825" cy="16827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7"/>
                </a:cxn>
                <a:cxn ang="0">
                  <a:pos x="20" y="50"/>
                </a:cxn>
                <a:cxn ang="0">
                  <a:pos x="20" y="123"/>
                </a:cxn>
                <a:cxn ang="0">
                  <a:pos x="5" y="125"/>
                </a:cxn>
                <a:cxn ang="0">
                  <a:pos x="5" y="133"/>
                </a:cxn>
                <a:cxn ang="0">
                  <a:pos x="64" y="133"/>
                </a:cxn>
                <a:cxn ang="0">
                  <a:pos x="64" y="125"/>
                </a:cxn>
                <a:cxn ang="0">
                  <a:pos x="49" y="123"/>
                </a:cxn>
                <a:cxn ang="0">
                  <a:pos x="47" y="97"/>
                </a:cxn>
                <a:cxn ang="0">
                  <a:pos x="63" y="28"/>
                </a:cxn>
                <a:cxn ang="0">
                  <a:pos x="79" y="31"/>
                </a:cxn>
                <a:cxn ang="0">
                  <a:pos x="97" y="15"/>
                </a:cxn>
                <a:cxn ang="0">
                  <a:pos x="79" y="0"/>
                </a:cxn>
                <a:cxn ang="0">
                  <a:pos x="44" y="41"/>
                </a:cxn>
                <a:cxn ang="0">
                  <a:pos x="44" y="41"/>
                </a:cxn>
                <a:cxn ang="0">
                  <a:pos x="31" y="0"/>
                </a:cxn>
                <a:cxn ang="0">
                  <a:pos x="0" y="10"/>
                </a:cxn>
              </a:cxnLst>
              <a:rect l="0" t="0" r="r" b="b"/>
              <a:pathLst>
                <a:path w="97" h="133">
                  <a:moveTo>
                    <a:pt x="0" y="1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6" y="17"/>
                    <a:pt x="20" y="34"/>
                    <a:pt x="20" y="50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64" y="133"/>
                    <a:pt x="64" y="133"/>
                    <a:pt x="64" y="133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7" y="114"/>
                    <a:pt x="47" y="106"/>
                    <a:pt x="47" y="97"/>
                  </a:cubicBezTo>
                  <a:cubicBezTo>
                    <a:pt x="47" y="49"/>
                    <a:pt x="57" y="28"/>
                    <a:pt x="63" y="28"/>
                  </a:cubicBezTo>
                  <a:cubicBezTo>
                    <a:pt x="65" y="28"/>
                    <a:pt x="72" y="31"/>
                    <a:pt x="79" y="31"/>
                  </a:cubicBezTo>
                  <a:cubicBezTo>
                    <a:pt x="89" y="31"/>
                    <a:pt x="97" y="22"/>
                    <a:pt x="97" y="15"/>
                  </a:cubicBezTo>
                  <a:cubicBezTo>
                    <a:pt x="97" y="5"/>
                    <a:pt x="91" y="0"/>
                    <a:pt x="79" y="0"/>
                  </a:cubicBezTo>
                  <a:cubicBezTo>
                    <a:pt x="60" y="0"/>
                    <a:pt x="51" y="26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2" y="27"/>
                    <a:pt x="39" y="6"/>
                    <a:pt x="31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 userDrawn="1"/>
          </p:nvSpPr>
          <p:spPr bwMode="auto">
            <a:xfrm>
              <a:off x="7486650" y="757237"/>
              <a:ext cx="71438" cy="242888"/>
            </a:xfrm>
            <a:custGeom>
              <a:avLst/>
              <a:gdLst/>
              <a:ahLst/>
              <a:cxnLst>
                <a:cxn ang="0">
                  <a:pos x="56" y="191"/>
                </a:cxn>
                <a:cxn ang="0">
                  <a:pos x="56" y="183"/>
                </a:cxn>
                <a:cxn ang="0">
                  <a:pos x="42" y="181"/>
                </a:cxn>
                <a:cxn ang="0">
                  <a:pos x="42" y="58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15" y="91"/>
                </a:cxn>
                <a:cxn ang="0">
                  <a:pos x="15" y="181"/>
                </a:cxn>
                <a:cxn ang="0">
                  <a:pos x="0" y="183"/>
                </a:cxn>
                <a:cxn ang="0">
                  <a:pos x="0" y="191"/>
                </a:cxn>
                <a:cxn ang="0">
                  <a:pos x="56" y="191"/>
                </a:cxn>
                <a:cxn ang="0">
                  <a:pos x="11" y="17"/>
                </a:cxn>
                <a:cxn ang="0">
                  <a:pos x="28" y="34"/>
                </a:cxn>
                <a:cxn ang="0">
                  <a:pos x="45" y="17"/>
                </a:cxn>
                <a:cxn ang="0">
                  <a:pos x="28" y="0"/>
                </a:cxn>
                <a:cxn ang="0">
                  <a:pos x="11" y="17"/>
                </a:cxn>
              </a:cxnLst>
              <a:rect l="0" t="0" r="r" b="b"/>
              <a:pathLst>
                <a:path w="56" h="191">
                  <a:moveTo>
                    <a:pt x="56" y="191"/>
                  </a:moveTo>
                  <a:cubicBezTo>
                    <a:pt x="56" y="183"/>
                    <a:pt x="56" y="183"/>
                    <a:pt x="56" y="183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9" y="77"/>
                    <a:pt x="15" y="80"/>
                    <a:pt x="15" y="9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56" y="191"/>
                  </a:lnTo>
                  <a:close/>
                  <a:moveTo>
                    <a:pt x="11" y="17"/>
                  </a:moveTo>
                  <a:cubicBezTo>
                    <a:pt x="11" y="27"/>
                    <a:pt x="19" y="34"/>
                    <a:pt x="28" y="34"/>
                  </a:cubicBezTo>
                  <a:cubicBezTo>
                    <a:pt x="37" y="34"/>
                    <a:pt x="45" y="27"/>
                    <a:pt x="45" y="17"/>
                  </a:cubicBezTo>
                  <a:cubicBezTo>
                    <a:pt x="45" y="7"/>
                    <a:pt x="37" y="0"/>
                    <a:pt x="28" y="0"/>
                  </a:cubicBezTo>
                  <a:cubicBezTo>
                    <a:pt x="19" y="0"/>
                    <a:pt x="11" y="7"/>
                    <a:pt x="11" y="17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7564438" y="768350"/>
              <a:ext cx="101600" cy="236538"/>
            </a:xfrm>
            <a:custGeom>
              <a:avLst/>
              <a:gdLst/>
              <a:ahLst/>
              <a:cxnLst>
                <a:cxn ang="0">
                  <a:pos x="15" y="64"/>
                </a:cxn>
                <a:cxn ang="0">
                  <a:pos x="15" y="155"/>
                </a:cxn>
                <a:cxn ang="0">
                  <a:pos x="44" y="185"/>
                </a:cxn>
                <a:cxn ang="0">
                  <a:pos x="79" y="166"/>
                </a:cxn>
                <a:cxn ang="0">
                  <a:pos x="75" y="159"/>
                </a:cxn>
                <a:cxn ang="0">
                  <a:pos x="56" y="168"/>
                </a:cxn>
                <a:cxn ang="0">
                  <a:pos x="42" y="155"/>
                </a:cxn>
                <a:cxn ang="0">
                  <a:pos x="42" y="64"/>
                </a:cxn>
                <a:cxn ang="0">
                  <a:pos x="72" y="64"/>
                </a:cxn>
                <a:cxn ang="0">
                  <a:pos x="72" y="52"/>
                </a:cxn>
                <a:cxn ang="0">
                  <a:pos x="42" y="52"/>
                </a:cxn>
                <a:cxn ang="0">
                  <a:pos x="42" y="0"/>
                </a:cxn>
                <a:cxn ang="0">
                  <a:pos x="15" y="15"/>
                </a:cxn>
                <a:cxn ang="0">
                  <a:pos x="15" y="52"/>
                </a:cxn>
                <a:cxn ang="0">
                  <a:pos x="0" y="52"/>
                </a:cxn>
                <a:cxn ang="0">
                  <a:pos x="0" y="64"/>
                </a:cxn>
                <a:cxn ang="0">
                  <a:pos x="15" y="64"/>
                </a:cxn>
              </a:cxnLst>
              <a:rect l="0" t="0" r="r" b="b"/>
              <a:pathLst>
                <a:path w="79" h="185">
                  <a:moveTo>
                    <a:pt x="15" y="64"/>
                  </a:moveTo>
                  <a:cubicBezTo>
                    <a:pt x="15" y="155"/>
                    <a:pt x="15" y="155"/>
                    <a:pt x="15" y="155"/>
                  </a:cubicBezTo>
                  <a:cubicBezTo>
                    <a:pt x="15" y="167"/>
                    <a:pt x="20" y="185"/>
                    <a:pt x="44" y="185"/>
                  </a:cubicBezTo>
                  <a:cubicBezTo>
                    <a:pt x="57" y="185"/>
                    <a:pt x="71" y="176"/>
                    <a:pt x="79" y="166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69" y="164"/>
                    <a:pt x="63" y="168"/>
                    <a:pt x="56" y="168"/>
                  </a:cubicBezTo>
                  <a:cubicBezTo>
                    <a:pt x="48" y="168"/>
                    <a:pt x="42" y="164"/>
                    <a:pt x="42" y="155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64"/>
                    <a:pt x="0" y="64"/>
                    <a:pt x="0" y="64"/>
                  </a:cubicBezTo>
                  <a:lnTo>
                    <a:pt x="15" y="64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 userDrawn="1"/>
          </p:nvSpPr>
          <p:spPr bwMode="auto">
            <a:xfrm>
              <a:off x="7670800" y="757237"/>
              <a:ext cx="71438" cy="242888"/>
            </a:xfrm>
            <a:custGeom>
              <a:avLst/>
              <a:gdLst/>
              <a:ahLst/>
              <a:cxnLst>
                <a:cxn ang="0">
                  <a:pos x="57" y="191"/>
                </a:cxn>
                <a:cxn ang="0">
                  <a:pos x="57" y="183"/>
                </a:cxn>
                <a:cxn ang="0">
                  <a:pos x="42" y="181"/>
                </a:cxn>
                <a:cxn ang="0">
                  <a:pos x="42" y="58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15" y="91"/>
                </a:cxn>
                <a:cxn ang="0">
                  <a:pos x="15" y="181"/>
                </a:cxn>
                <a:cxn ang="0">
                  <a:pos x="0" y="183"/>
                </a:cxn>
                <a:cxn ang="0">
                  <a:pos x="0" y="191"/>
                </a:cxn>
                <a:cxn ang="0">
                  <a:pos x="57" y="191"/>
                </a:cxn>
                <a:cxn ang="0">
                  <a:pos x="12" y="17"/>
                </a:cxn>
                <a:cxn ang="0">
                  <a:pos x="28" y="34"/>
                </a:cxn>
                <a:cxn ang="0">
                  <a:pos x="45" y="17"/>
                </a:cxn>
                <a:cxn ang="0">
                  <a:pos x="28" y="0"/>
                </a:cxn>
                <a:cxn ang="0">
                  <a:pos x="12" y="17"/>
                </a:cxn>
              </a:cxnLst>
              <a:rect l="0" t="0" r="r" b="b"/>
              <a:pathLst>
                <a:path w="57" h="191">
                  <a:moveTo>
                    <a:pt x="57" y="191"/>
                  </a:moveTo>
                  <a:cubicBezTo>
                    <a:pt x="57" y="183"/>
                    <a:pt x="57" y="183"/>
                    <a:pt x="57" y="183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0" y="77"/>
                    <a:pt x="15" y="80"/>
                    <a:pt x="15" y="9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57" y="191"/>
                  </a:lnTo>
                  <a:close/>
                  <a:moveTo>
                    <a:pt x="12" y="17"/>
                  </a:moveTo>
                  <a:cubicBezTo>
                    <a:pt x="12" y="27"/>
                    <a:pt x="19" y="34"/>
                    <a:pt x="28" y="34"/>
                  </a:cubicBezTo>
                  <a:cubicBezTo>
                    <a:pt x="38" y="34"/>
                    <a:pt x="45" y="27"/>
                    <a:pt x="45" y="17"/>
                  </a:cubicBezTo>
                  <a:cubicBezTo>
                    <a:pt x="45" y="7"/>
                    <a:pt x="38" y="0"/>
                    <a:pt x="28" y="0"/>
                  </a:cubicBezTo>
                  <a:cubicBezTo>
                    <a:pt x="19" y="0"/>
                    <a:pt x="12" y="7"/>
                    <a:pt x="12" y="17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>
              <a:off x="7751763" y="831850"/>
              <a:ext cx="265113" cy="168275"/>
            </a:xfrm>
            <a:custGeom>
              <a:avLst/>
              <a:gdLst/>
              <a:ahLst/>
              <a:cxnLst>
                <a:cxn ang="0">
                  <a:pos x="131" y="133"/>
                </a:cxn>
                <a:cxn ang="0">
                  <a:pos x="131" y="125"/>
                </a:cxn>
                <a:cxn ang="0">
                  <a:pos x="118" y="123"/>
                </a:cxn>
                <a:cxn ang="0">
                  <a:pos x="118" y="54"/>
                </a:cxn>
                <a:cxn ang="0">
                  <a:pos x="117" y="35"/>
                </a:cxn>
                <a:cxn ang="0">
                  <a:pos x="143" y="20"/>
                </a:cxn>
                <a:cxn ang="0">
                  <a:pos x="167" y="43"/>
                </a:cxn>
                <a:cxn ang="0">
                  <a:pos x="167" y="123"/>
                </a:cxn>
                <a:cxn ang="0">
                  <a:pos x="154" y="125"/>
                </a:cxn>
                <a:cxn ang="0">
                  <a:pos x="154" y="133"/>
                </a:cxn>
                <a:cxn ang="0">
                  <a:pos x="209" y="133"/>
                </a:cxn>
                <a:cxn ang="0">
                  <a:pos x="209" y="125"/>
                </a:cxn>
                <a:cxn ang="0">
                  <a:pos x="194" y="123"/>
                </a:cxn>
                <a:cxn ang="0">
                  <a:pos x="194" y="49"/>
                </a:cxn>
                <a:cxn ang="0">
                  <a:pos x="152" y="0"/>
                </a:cxn>
                <a:cxn ang="0">
                  <a:pos x="114" y="23"/>
                </a:cxn>
                <a:cxn ang="0">
                  <a:pos x="81" y="0"/>
                </a:cxn>
                <a:cxn ang="0">
                  <a:pos x="41" y="23"/>
                </a:cxn>
                <a:cxn ang="0">
                  <a:pos x="31" y="0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15" y="36"/>
                </a:cxn>
                <a:cxn ang="0">
                  <a:pos x="15" y="123"/>
                </a:cxn>
                <a:cxn ang="0">
                  <a:pos x="0" y="125"/>
                </a:cxn>
                <a:cxn ang="0">
                  <a:pos x="0" y="133"/>
                </a:cxn>
                <a:cxn ang="0">
                  <a:pos x="55" y="133"/>
                </a:cxn>
                <a:cxn ang="0">
                  <a:pos x="55" y="125"/>
                </a:cxn>
                <a:cxn ang="0">
                  <a:pos x="42" y="123"/>
                </a:cxn>
                <a:cxn ang="0">
                  <a:pos x="42" y="40"/>
                </a:cxn>
                <a:cxn ang="0">
                  <a:pos x="70" y="20"/>
                </a:cxn>
                <a:cxn ang="0">
                  <a:pos x="91" y="44"/>
                </a:cxn>
                <a:cxn ang="0">
                  <a:pos x="91" y="123"/>
                </a:cxn>
                <a:cxn ang="0">
                  <a:pos x="78" y="125"/>
                </a:cxn>
                <a:cxn ang="0">
                  <a:pos x="78" y="133"/>
                </a:cxn>
                <a:cxn ang="0">
                  <a:pos x="131" y="133"/>
                </a:cxn>
              </a:cxnLst>
              <a:rect l="0" t="0" r="r" b="b"/>
              <a:pathLst>
                <a:path w="209" h="133">
                  <a:moveTo>
                    <a:pt x="131" y="133"/>
                  </a:moveTo>
                  <a:cubicBezTo>
                    <a:pt x="131" y="125"/>
                    <a:pt x="131" y="125"/>
                    <a:pt x="131" y="125"/>
                  </a:cubicBezTo>
                  <a:cubicBezTo>
                    <a:pt x="118" y="123"/>
                    <a:pt x="118" y="123"/>
                    <a:pt x="118" y="123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45"/>
                    <a:pt x="117" y="39"/>
                    <a:pt x="117" y="35"/>
                  </a:cubicBezTo>
                  <a:cubicBezTo>
                    <a:pt x="117" y="31"/>
                    <a:pt x="131" y="20"/>
                    <a:pt x="143" y="20"/>
                  </a:cubicBezTo>
                  <a:cubicBezTo>
                    <a:pt x="156" y="20"/>
                    <a:pt x="167" y="28"/>
                    <a:pt x="167" y="43"/>
                  </a:cubicBezTo>
                  <a:cubicBezTo>
                    <a:pt x="167" y="123"/>
                    <a:pt x="167" y="123"/>
                    <a:pt x="167" y="123"/>
                  </a:cubicBezTo>
                  <a:cubicBezTo>
                    <a:pt x="154" y="125"/>
                    <a:pt x="154" y="125"/>
                    <a:pt x="154" y="125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25"/>
                    <a:pt x="209" y="125"/>
                    <a:pt x="209" y="125"/>
                  </a:cubicBezTo>
                  <a:cubicBezTo>
                    <a:pt x="194" y="123"/>
                    <a:pt x="194" y="123"/>
                    <a:pt x="194" y="123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4" y="22"/>
                    <a:pt x="186" y="0"/>
                    <a:pt x="152" y="0"/>
                  </a:cubicBezTo>
                  <a:cubicBezTo>
                    <a:pt x="137" y="0"/>
                    <a:pt x="123" y="10"/>
                    <a:pt x="114" y="23"/>
                  </a:cubicBezTo>
                  <a:cubicBezTo>
                    <a:pt x="110" y="8"/>
                    <a:pt x="97" y="0"/>
                    <a:pt x="81" y="0"/>
                  </a:cubicBezTo>
                  <a:cubicBezTo>
                    <a:pt x="64" y="0"/>
                    <a:pt x="52" y="12"/>
                    <a:pt x="41" y="23"/>
                  </a:cubicBezTo>
                  <a:cubicBezTo>
                    <a:pt x="40" y="15"/>
                    <a:pt x="37" y="7"/>
                    <a:pt x="31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" y="19"/>
                    <a:pt x="15" y="24"/>
                    <a:pt x="15" y="36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55" y="133"/>
                    <a:pt x="55" y="133"/>
                    <a:pt x="55" y="133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34"/>
                    <a:pt x="55" y="20"/>
                    <a:pt x="70" y="20"/>
                  </a:cubicBezTo>
                  <a:cubicBezTo>
                    <a:pt x="82" y="20"/>
                    <a:pt x="91" y="30"/>
                    <a:pt x="91" y="44"/>
                  </a:cubicBezTo>
                  <a:cubicBezTo>
                    <a:pt x="91" y="123"/>
                    <a:pt x="91" y="123"/>
                    <a:pt x="91" y="123"/>
                  </a:cubicBezTo>
                  <a:cubicBezTo>
                    <a:pt x="78" y="125"/>
                    <a:pt x="78" y="125"/>
                    <a:pt x="78" y="125"/>
                  </a:cubicBezTo>
                  <a:cubicBezTo>
                    <a:pt x="78" y="133"/>
                    <a:pt x="78" y="133"/>
                    <a:pt x="78" y="133"/>
                  </a:cubicBezTo>
                  <a:lnTo>
                    <a:pt x="131" y="13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8023225" y="831850"/>
              <a:ext cx="128588" cy="173038"/>
            </a:xfrm>
            <a:custGeom>
              <a:avLst/>
              <a:gdLst/>
              <a:ahLst/>
              <a:cxnLst>
                <a:cxn ang="0">
                  <a:pos x="101" y="51"/>
                </a:cxn>
                <a:cxn ang="0">
                  <a:pos x="54" y="0"/>
                </a:cxn>
                <a:cxn ang="0">
                  <a:pos x="0" y="74"/>
                </a:cxn>
                <a:cxn ang="0">
                  <a:pos x="50" y="136"/>
                </a:cxn>
                <a:cxn ang="0">
                  <a:pos x="101" y="104"/>
                </a:cxn>
                <a:cxn ang="0">
                  <a:pos x="94" y="98"/>
                </a:cxn>
                <a:cxn ang="0">
                  <a:pos x="64" y="116"/>
                </a:cxn>
                <a:cxn ang="0">
                  <a:pos x="27" y="71"/>
                </a:cxn>
                <a:cxn ang="0">
                  <a:pos x="101" y="51"/>
                </a:cxn>
                <a:cxn ang="0">
                  <a:pos x="24" y="59"/>
                </a:cxn>
                <a:cxn ang="0">
                  <a:pos x="50" y="9"/>
                </a:cxn>
                <a:cxn ang="0">
                  <a:pos x="70" y="30"/>
                </a:cxn>
                <a:cxn ang="0">
                  <a:pos x="56" y="51"/>
                </a:cxn>
                <a:cxn ang="0">
                  <a:pos x="24" y="59"/>
                </a:cxn>
              </a:cxnLst>
              <a:rect l="0" t="0" r="r" b="b"/>
              <a:pathLst>
                <a:path w="101" h="136">
                  <a:moveTo>
                    <a:pt x="101" y="51"/>
                  </a:moveTo>
                  <a:cubicBezTo>
                    <a:pt x="101" y="25"/>
                    <a:pt x="83" y="0"/>
                    <a:pt x="54" y="0"/>
                  </a:cubicBezTo>
                  <a:cubicBezTo>
                    <a:pt x="17" y="0"/>
                    <a:pt x="0" y="40"/>
                    <a:pt x="0" y="74"/>
                  </a:cubicBezTo>
                  <a:cubicBezTo>
                    <a:pt x="0" y="106"/>
                    <a:pt x="18" y="136"/>
                    <a:pt x="50" y="136"/>
                  </a:cubicBezTo>
                  <a:cubicBezTo>
                    <a:pt x="74" y="136"/>
                    <a:pt x="88" y="123"/>
                    <a:pt x="101" y="104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85" y="108"/>
                    <a:pt x="81" y="116"/>
                    <a:pt x="64" y="116"/>
                  </a:cubicBezTo>
                  <a:cubicBezTo>
                    <a:pt x="40" y="116"/>
                    <a:pt x="28" y="92"/>
                    <a:pt x="27" y="71"/>
                  </a:cubicBezTo>
                  <a:lnTo>
                    <a:pt x="101" y="51"/>
                  </a:lnTo>
                  <a:close/>
                  <a:moveTo>
                    <a:pt x="24" y="59"/>
                  </a:moveTo>
                  <a:cubicBezTo>
                    <a:pt x="24" y="32"/>
                    <a:pt x="31" y="9"/>
                    <a:pt x="50" y="9"/>
                  </a:cubicBezTo>
                  <a:cubicBezTo>
                    <a:pt x="62" y="9"/>
                    <a:pt x="70" y="16"/>
                    <a:pt x="70" y="30"/>
                  </a:cubicBezTo>
                  <a:cubicBezTo>
                    <a:pt x="70" y="43"/>
                    <a:pt x="66" y="49"/>
                    <a:pt x="56" y="51"/>
                  </a:cubicBezTo>
                  <a:lnTo>
                    <a:pt x="24" y="5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8158163" y="831850"/>
              <a:ext cx="115888" cy="173038"/>
            </a:xfrm>
            <a:custGeom>
              <a:avLst/>
              <a:gdLst/>
              <a:ahLst/>
              <a:cxnLst>
                <a:cxn ang="0">
                  <a:pos x="43" y="136"/>
                </a:cxn>
                <a:cxn ang="0">
                  <a:pos x="92" y="95"/>
                </a:cxn>
                <a:cxn ang="0">
                  <a:pos x="26" y="30"/>
                </a:cxn>
                <a:cxn ang="0">
                  <a:pos x="47" y="9"/>
                </a:cxn>
                <a:cxn ang="0">
                  <a:pos x="68" y="29"/>
                </a:cxn>
                <a:cxn ang="0">
                  <a:pos x="82" y="16"/>
                </a:cxn>
                <a:cxn ang="0">
                  <a:pos x="60" y="0"/>
                </a:cxn>
                <a:cxn ang="0">
                  <a:pos x="6" y="42"/>
                </a:cxn>
                <a:cxn ang="0">
                  <a:pos x="70" y="106"/>
                </a:cxn>
                <a:cxn ang="0">
                  <a:pos x="46" y="127"/>
                </a:cxn>
                <a:cxn ang="0">
                  <a:pos x="34" y="118"/>
                </a:cxn>
                <a:cxn ang="0">
                  <a:pos x="15" y="99"/>
                </a:cxn>
                <a:cxn ang="0">
                  <a:pos x="0" y="113"/>
                </a:cxn>
                <a:cxn ang="0">
                  <a:pos x="43" y="136"/>
                </a:cxn>
              </a:cxnLst>
              <a:rect l="0" t="0" r="r" b="b"/>
              <a:pathLst>
                <a:path w="92" h="136">
                  <a:moveTo>
                    <a:pt x="43" y="136"/>
                  </a:moveTo>
                  <a:cubicBezTo>
                    <a:pt x="70" y="136"/>
                    <a:pt x="92" y="123"/>
                    <a:pt x="92" y="95"/>
                  </a:cubicBezTo>
                  <a:cubicBezTo>
                    <a:pt x="92" y="47"/>
                    <a:pt x="26" y="57"/>
                    <a:pt x="26" y="30"/>
                  </a:cubicBezTo>
                  <a:cubicBezTo>
                    <a:pt x="26" y="18"/>
                    <a:pt x="35" y="10"/>
                    <a:pt x="47" y="9"/>
                  </a:cubicBezTo>
                  <a:cubicBezTo>
                    <a:pt x="50" y="21"/>
                    <a:pt x="56" y="29"/>
                    <a:pt x="68" y="29"/>
                  </a:cubicBezTo>
                  <a:cubicBezTo>
                    <a:pt x="76" y="29"/>
                    <a:pt x="82" y="25"/>
                    <a:pt x="82" y="16"/>
                  </a:cubicBezTo>
                  <a:cubicBezTo>
                    <a:pt x="82" y="5"/>
                    <a:pt x="72" y="0"/>
                    <a:pt x="60" y="0"/>
                  </a:cubicBezTo>
                  <a:cubicBezTo>
                    <a:pt x="38" y="0"/>
                    <a:pt x="6" y="14"/>
                    <a:pt x="6" y="42"/>
                  </a:cubicBezTo>
                  <a:cubicBezTo>
                    <a:pt x="6" y="81"/>
                    <a:pt x="70" y="76"/>
                    <a:pt x="70" y="106"/>
                  </a:cubicBezTo>
                  <a:cubicBezTo>
                    <a:pt x="70" y="120"/>
                    <a:pt x="60" y="127"/>
                    <a:pt x="46" y="127"/>
                  </a:cubicBezTo>
                  <a:cubicBezTo>
                    <a:pt x="39" y="127"/>
                    <a:pt x="35" y="126"/>
                    <a:pt x="34" y="118"/>
                  </a:cubicBezTo>
                  <a:cubicBezTo>
                    <a:pt x="33" y="109"/>
                    <a:pt x="28" y="99"/>
                    <a:pt x="15" y="99"/>
                  </a:cubicBezTo>
                  <a:cubicBezTo>
                    <a:pt x="7" y="99"/>
                    <a:pt x="0" y="105"/>
                    <a:pt x="0" y="113"/>
                  </a:cubicBezTo>
                  <a:cubicBezTo>
                    <a:pt x="0" y="133"/>
                    <a:pt x="26" y="136"/>
                    <a:pt x="43" y="136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6964363" y="1050925"/>
              <a:ext cx="125413" cy="134938"/>
            </a:xfrm>
            <a:custGeom>
              <a:avLst/>
              <a:gdLst/>
              <a:ahLst/>
              <a:cxnLst>
                <a:cxn ang="0">
                  <a:pos x="62" y="47"/>
                </a:cxn>
                <a:cxn ang="0">
                  <a:pos x="74" y="57"/>
                </a:cxn>
                <a:cxn ang="0">
                  <a:pos x="65" y="80"/>
                </a:cxn>
                <a:cxn ang="0">
                  <a:pos x="36" y="20"/>
                </a:cxn>
                <a:cxn ang="0">
                  <a:pos x="49" y="6"/>
                </a:cxn>
                <a:cxn ang="0">
                  <a:pos x="57" y="8"/>
                </a:cxn>
                <a:cxn ang="0">
                  <a:pos x="55" y="17"/>
                </a:cxn>
                <a:cxn ang="0">
                  <a:pos x="64" y="26"/>
                </a:cxn>
                <a:cxn ang="0">
                  <a:pos x="72" y="17"/>
                </a:cxn>
                <a:cxn ang="0">
                  <a:pos x="49" y="0"/>
                </a:cxn>
                <a:cxn ang="0">
                  <a:pos x="21" y="26"/>
                </a:cxn>
                <a:cxn ang="0">
                  <a:pos x="25" y="43"/>
                </a:cxn>
                <a:cxn ang="0">
                  <a:pos x="0" y="77"/>
                </a:cxn>
                <a:cxn ang="0">
                  <a:pos x="30" y="106"/>
                </a:cxn>
                <a:cxn ang="0">
                  <a:pos x="58" y="97"/>
                </a:cxn>
                <a:cxn ang="0">
                  <a:pos x="76" y="106"/>
                </a:cxn>
                <a:cxn ang="0">
                  <a:pos x="98" y="91"/>
                </a:cxn>
                <a:cxn ang="0">
                  <a:pos x="94" y="88"/>
                </a:cxn>
                <a:cxn ang="0">
                  <a:pos x="83" y="94"/>
                </a:cxn>
                <a:cxn ang="0">
                  <a:pos x="69" y="85"/>
                </a:cxn>
                <a:cxn ang="0">
                  <a:pos x="80" y="62"/>
                </a:cxn>
                <a:cxn ang="0">
                  <a:pos x="93" y="47"/>
                </a:cxn>
                <a:cxn ang="0">
                  <a:pos x="93" y="43"/>
                </a:cxn>
                <a:cxn ang="0">
                  <a:pos x="62" y="43"/>
                </a:cxn>
                <a:cxn ang="0">
                  <a:pos x="62" y="47"/>
                </a:cxn>
                <a:cxn ang="0">
                  <a:pos x="15" y="68"/>
                </a:cxn>
                <a:cxn ang="0">
                  <a:pos x="27" y="48"/>
                </a:cxn>
                <a:cxn ang="0">
                  <a:pos x="54" y="93"/>
                </a:cxn>
                <a:cxn ang="0">
                  <a:pos x="42" y="97"/>
                </a:cxn>
                <a:cxn ang="0">
                  <a:pos x="15" y="68"/>
                </a:cxn>
              </a:cxnLst>
              <a:rect l="0" t="0" r="r" b="b"/>
              <a:pathLst>
                <a:path w="98" h="106">
                  <a:moveTo>
                    <a:pt x="62" y="47"/>
                  </a:moveTo>
                  <a:cubicBezTo>
                    <a:pt x="69" y="48"/>
                    <a:pt x="74" y="51"/>
                    <a:pt x="74" y="57"/>
                  </a:cubicBezTo>
                  <a:cubicBezTo>
                    <a:pt x="74" y="64"/>
                    <a:pt x="69" y="75"/>
                    <a:pt x="65" y="80"/>
                  </a:cubicBezTo>
                  <a:cubicBezTo>
                    <a:pt x="55" y="67"/>
                    <a:pt x="36" y="37"/>
                    <a:pt x="36" y="20"/>
                  </a:cubicBezTo>
                  <a:cubicBezTo>
                    <a:pt x="36" y="10"/>
                    <a:pt x="42" y="6"/>
                    <a:pt x="49" y="6"/>
                  </a:cubicBezTo>
                  <a:cubicBezTo>
                    <a:pt x="52" y="6"/>
                    <a:pt x="55" y="7"/>
                    <a:pt x="57" y="8"/>
                  </a:cubicBezTo>
                  <a:cubicBezTo>
                    <a:pt x="56" y="10"/>
                    <a:pt x="55" y="13"/>
                    <a:pt x="55" y="17"/>
                  </a:cubicBezTo>
                  <a:cubicBezTo>
                    <a:pt x="55" y="21"/>
                    <a:pt x="58" y="26"/>
                    <a:pt x="64" y="26"/>
                  </a:cubicBezTo>
                  <a:cubicBezTo>
                    <a:pt x="69" y="26"/>
                    <a:pt x="72" y="23"/>
                    <a:pt x="72" y="17"/>
                  </a:cubicBezTo>
                  <a:cubicBezTo>
                    <a:pt x="72" y="5"/>
                    <a:pt x="58" y="0"/>
                    <a:pt x="49" y="0"/>
                  </a:cubicBezTo>
                  <a:cubicBezTo>
                    <a:pt x="33" y="0"/>
                    <a:pt x="21" y="10"/>
                    <a:pt x="21" y="26"/>
                  </a:cubicBezTo>
                  <a:cubicBezTo>
                    <a:pt x="21" y="32"/>
                    <a:pt x="23" y="38"/>
                    <a:pt x="25" y="43"/>
                  </a:cubicBezTo>
                  <a:cubicBezTo>
                    <a:pt x="11" y="50"/>
                    <a:pt x="0" y="61"/>
                    <a:pt x="0" y="77"/>
                  </a:cubicBezTo>
                  <a:cubicBezTo>
                    <a:pt x="0" y="95"/>
                    <a:pt x="13" y="106"/>
                    <a:pt x="30" y="106"/>
                  </a:cubicBezTo>
                  <a:cubicBezTo>
                    <a:pt x="40" y="106"/>
                    <a:pt x="50" y="103"/>
                    <a:pt x="58" y="97"/>
                  </a:cubicBezTo>
                  <a:cubicBezTo>
                    <a:pt x="63" y="102"/>
                    <a:pt x="68" y="106"/>
                    <a:pt x="76" y="106"/>
                  </a:cubicBezTo>
                  <a:cubicBezTo>
                    <a:pt x="83" y="106"/>
                    <a:pt x="93" y="97"/>
                    <a:pt x="98" y="91"/>
                  </a:cubicBezTo>
                  <a:cubicBezTo>
                    <a:pt x="94" y="88"/>
                    <a:pt x="94" y="88"/>
                    <a:pt x="94" y="88"/>
                  </a:cubicBezTo>
                  <a:cubicBezTo>
                    <a:pt x="91" y="91"/>
                    <a:pt x="88" y="94"/>
                    <a:pt x="83" y="94"/>
                  </a:cubicBezTo>
                  <a:cubicBezTo>
                    <a:pt x="77" y="94"/>
                    <a:pt x="73" y="90"/>
                    <a:pt x="69" y="85"/>
                  </a:cubicBezTo>
                  <a:cubicBezTo>
                    <a:pt x="73" y="77"/>
                    <a:pt x="77" y="72"/>
                    <a:pt x="80" y="62"/>
                  </a:cubicBezTo>
                  <a:cubicBezTo>
                    <a:pt x="83" y="51"/>
                    <a:pt x="84" y="49"/>
                    <a:pt x="93" y="47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47"/>
                  </a:lnTo>
                  <a:close/>
                  <a:moveTo>
                    <a:pt x="15" y="68"/>
                  </a:moveTo>
                  <a:cubicBezTo>
                    <a:pt x="15" y="58"/>
                    <a:pt x="19" y="53"/>
                    <a:pt x="27" y="48"/>
                  </a:cubicBezTo>
                  <a:cubicBezTo>
                    <a:pt x="34" y="65"/>
                    <a:pt x="43" y="80"/>
                    <a:pt x="54" y="93"/>
                  </a:cubicBezTo>
                  <a:cubicBezTo>
                    <a:pt x="50" y="95"/>
                    <a:pt x="46" y="97"/>
                    <a:pt x="42" y="97"/>
                  </a:cubicBezTo>
                  <a:cubicBezTo>
                    <a:pt x="27" y="97"/>
                    <a:pt x="15" y="82"/>
                    <a:pt x="15" y="68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7089775" y="1023938"/>
              <a:ext cx="203200" cy="23018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21" y="33"/>
                </a:cxn>
                <a:cxn ang="0">
                  <a:pos x="21" y="145"/>
                </a:cxn>
                <a:cxn ang="0">
                  <a:pos x="0" y="169"/>
                </a:cxn>
                <a:cxn ang="0">
                  <a:pos x="0" y="178"/>
                </a:cxn>
                <a:cxn ang="0">
                  <a:pos x="54" y="178"/>
                </a:cxn>
                <a:cxn ang="0">
                  <a:pos x="54" y="169"/>
                </a:cxn>
                <a:cxn ang="0">
                  <a:pos x="32" y="148"/>
                </a:cxn>
                <a:cxn ang="0">
                  <a:pos x="32" y="36"/>
                </a:cxn>
                <a:cxn ang="0">
                  <a:pos x="33" y="36"/>
                </a:cxn>
                <a:cxn ang="0">
                  <a:pos x="129" y="181"/>
                </a:cxn>
                <a:cxn ang="0">
                  <a:pos x="141" y="181"/>
                </a:cxn>
                <a:cxn ang="0">
                  <a:pos x="141" y="30"/>
                </a:cxn>
                <a:cxn ang="0">
                  <a:pos x="160" y="8"/>
                </a:cxn>
                <a:cxn ang="0">
                  <a:pos x="160" y="0"/>
                </a:cxn>
                <a:cxn ang="0">
                  <a:pos x="110" y="0"/>
                </a:cxn>
                <a:cxn ang="0">
                  <a:pos x="110" y="8"/>
                </a:cxn>
                <a:cxn ang="0">
                  <a:pos x="129" y="27"/>
                </a:cxn>
                <a:cxn ang="0">
                  <a:pos x="129" y="127"/>
                </a:cxn>
                <a:cxn ang="0">
                  <a:pos x="129" y="127"/>
                </a:cxn>
                <a:cxn ang="0">
                  <a:pos x="46" y="0"/>
                </a:cxn>
              </a:cxnLst>
              <a:rect l="0" t="0" r="r" b="b"/>
              <a:pathLst>
                <a:path w="160" h="181">
                  <a:moveTo>
                    <a:pt x="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2" y="9"/>
                    <a:pt x="21" y="18"/>
                    <a:pt x="21" y="33"/>
                  </a:cubicBezTo>
                  <a:cubicBezTo>
                    <a:pt x="21" y="145"/>
                    <a:pt x="21" y="145"/>
                    <a:pt x="21" y="145"/>
                  </a:cubicBezTo>
                  <a:cubicBezTo>
                    <a:pt x="21" y="160"/>
                    <a:pt x="12" y="168"/>
                    <a:pt x="0" y="169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4" y="178"/>
                    <a:pt x="54" y="178"/>
                    <a:pt x="54" y="178"/>
                  </a:cubicBezTo>
                  <a:cubicBezTo>
                    <a:pt x="54" y="169"/>
                    <a:pt x="54" y="169"/>
                    <a:pt x="54" y="169"/>
                  </a:cubicBezTo>
                  <a:cubicBezTo>
                    <a:pt x="42" y="168"/>
                    <a:pt x="32" y="162"/>
                    <a:pt x="32" y="148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129" y="181"/>
                    <a:pt x="129" y="181"/>
                    <a:pt x="129" y="181"/>
                  </a:cubicBezTo>
                  <a:cubicBezTo>
                    <a:pt x="141" y="181"/>
                    <a:pt x="141" y="181"/>
                    <a:pt x="141" y="181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1" y="18"/>
                    <a:pt x="147" y="10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22" y="10"/>
                    <a:pt x="129" y="13"/>
                    <a:pt x="129" y="27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9" y="127"/>
                    <a:pt x="129" y="127"/>
                    <a:pt x="129" y="127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 noEditPoints="1"/>
            </p:cNvSpPr>
            <p:nvPr userDrawn="1"/>
          </p:nvSpPr>
          <p:spPr bwMode="auto">
            <a:xfrm>
              <a:off x="7297738" y="1089025"/>
              <a:ext cx="138113" cy="165100"/>
            </a:xfrm>
            <a:custGeom>
              <a:avLst/>
              <a:gdLst/>
              <a:ahLst/>
              <a:cxnLst>
                <a:cxn ang="0">
                  <a:pos x="54" y="120"/>
                </a:cxn>
                <a:cxn ang="0">
                  <a:pos x="29" y="65"/>
                </a:cxn>
                <a:cxn ang="0">
                  <a:pos x="54" y="9"/>
                </a:cxn>
                <a:cxn ang="0">
                  <a:pos x="80" y="65"/>
                </a:cxn>
                <a:cxn ang="0">
                  <a:pos x="54" y="120"/>
                </a:cxn>
                <a:cxn ang="0">
                  <a:pos x="54" y="129"/>
                </a:cxn>
                <a:cxn ang="0">
                  <a:pos x="109" y="65"/>
                </a:cxn>
                <a:cxn ang="0">
                  <a:pos x="54" y="0"/>
                </a:cxn>
                <a:cxn ang="0">
                  <a:pos x="0" y="65"/>
                </a:cxn>
                <a:cxn ang="0">
                  <a:pos x="54" y="129"/>
                </a:cxn>
              </a:cxnLst>
              <a:rect l="0" t="0" r="r" b="b"/>
              <a:pathLst>
                <a:path w="109" h="129">
                  <a:moveTo>
                    <a:pt x="54" y="120"/>
                  </a:moveTo>
                  <a:cubicBezTo>
                    <a:pt x="34" y="120"/>
                    <a:pt x="29" y="99"/>
                    <a:pt x="29" y="65"/>
                  </a:cubicBezTo>
                  <a:cubicBezTo>
                    <a:pt x="29" y="28"/>
                    <a:pt x="36" y="9"/>
                    <a:pt x="54" y="9"/>
                  </a:cubicBezTo>
                  <a:cubicBezTo>
                    <a:pt x="73" y="9"/>
                    <a:pt x="80" y="29"/>
                    <a:pt x="80" y="65"/>
                  </a:cubicBezTo>
                  <a:cubicBezTo>
                    <a:pt x="80" y="87"/>
                    <a:pt x="75" y="120"/>
                    <a:pt x="54" y="120"/>
                  </a:cubicBezTo>
                  <a:close/>
                  <a:moveTo>
                    <a:pt x="54" y="129"/>
                  </a:moveTo>
                  <a:cubicBezTo>
                    <a:pt x="88" y="129"/>
                    <a:pt x="109" y="94"/>
                    <a:pt x="109" y="65"/>
                  </a:cubicBezTo>
                  <a:cubicBezTo>
                    <a:pt x="109" y="31"/>
                    <a:pt x="87" y="0"/>
                    <a:pt x="54" y="0"/>
                  </a:cubicBezTo>
                  <a:cubicBezTo>
                    <a:pt x="22" y="0"/>
                    <a:pt x="0" y="31"/>
                    <a:pt x="0" y="65"/>
                  </a:cubicBezTo>
                  <a:cubicBezTo>
                    <a:pt x="0" y="102"/>
                    <a:pt x="21" y="129"/>
                    <a:pt x="54" y="12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7442200" y="1089025"/>
              <a:ext cx="115888" cy="16033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7"/>
                </a:cxn>
                <a:cxn ang="0">
                  <a:pos x="18" y="48"/>
                </a:cxn>
                <a:cxn ang="0">
                  <a:pos x="18" y="116"/>
                </a:cxn>
                <a:cxn ang="0">
                  <a:pos x="4" y="119"/>
                </a:cxn>
                <a:cxn ang="0">
                  <a:pos x="4" y="126"/>
                </a:cxn>
                <a:cxn ang="0">
                  <a:pos x="59" y="126"/>
                </a:cxn>
                <a:cxn ang="0">
                  <a:pos x="59" y="119"/>
                </a:cxn>
                <a:cxn ang="0">
                  <a:pos x="45" y="116"/>
                </a:cxn>
                <a:cxn ang="0">
                  <a:pos x="44" y="93"/>
                </a:cxn>
                <a:cxn ang="0">
                  <a:pos x="59" y="28"/>
                </a:cxn>
                <a:cxn ang="0">
                  <a:pos x="74" y="30"/>
                </a:cxn>
                <a:cxn ang="0">
                  <a:pos x="91" y="15"/>
                </a:cxn>
                <a:cxn ang="0">
                  <a:pos x="74" y="0"/>
                </a:cxn>
                <a:cxn ang="0">
                  <a:pos x="41" y="39"/>
                </a:cxn>
                <a:cxn ang="0">
                  <a:pos x="40" y="39"/>
                </a:cxn>
                <a:cxn ang="0">
                  <a:pos x="28" y="0"/>
                </a:cxn>
                <a:cxn ang="0">
                  <a:pos x="0" y="10"/>
                </a:cxn>
              </a:cxnLst>
              <a:rect l="0" t="0" r="r" b="b"/>
              <a:pathLst>
                <a:path w="91" h="126">
                  <a:moveTo>
                    <a:pt x="0" y="1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4" y="17"/>
                    <a:pt x="18" y="33"/>
                    <a:pt x="18" y="48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44" y="108"/>
                    <a:pt x="44" y="100"/>
                    <a:pt x="44" y="93"/>
                  </a:cubicBezTo>
                  <a:cubicBezTo>
                    <a:pt x="44" y="47"/>
                    <a:pt x="53" y="28"/>
                    <a:pt x="59" y="28"/>
                  </a:cubicBezTo>
                  <a:cubicBezTo>
                    <a:pt x="60" y="28"/>
                    <a:pt x="67" y="30"/>
                    <a:pt x="74" y="30"/>
                  </a:cubicBezTo>
                  <a:cubicBezTo>
                    <a:pt x="83" y="30"/>
                    <a:pt x="91" y="22"/>
                    <a:pt x="91" y="15"/>
                  </a:cubicBezTo>
                  <a:cubicBezTo>
                    <a:pt x="91" y="6"/>
                    <a:pt x="85" y="0"/>
                    <a:pt x="74" y="0"/>
                  </a:cubicBezTo>
                  <a:cubicBezTo>
                    <a:pt x="56" y="0"/>
                    <a:pt x="47" y="25"/>
                    <a:pt x="41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9" y="26"/>
                    <a:pt x="36" y="7"/>
                    <a:pt x="28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7558088" y="1031875"/>
              <a:ext cx="95250" cy="222250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145"/>
                </a:cxn>
                <a:cxn ang="0">
                  <a:pos x="42" y="174"/>
                </a:cxn>
                <a:cxn ang="0">
                  <a:pos x="75" y="156"/>
                </a:cxn>
                <a:cxn ang="0">
                  <a:pos x="71" y="149"/>
                </a:cxn>
                <a:cxn ang="0">
                  <a:pos x="53" y="158"/>
                </a:cxn>
                <a:cxn ang="0">
                  <a:pos x="40" y="146"/>
                </a:cxn>
                <a:cxn ang="0">
                  <a:pos x="40" y="60"/>
                </a:cxn>
                <a:cxn ang="0">
                  <a:pos x="68" y="60"/>
                </a:cxn>
                <a:cxn ang="0">
                  <a:pos x="68" y="49"/>
                </a:cxn>
                <a:cxn ang="0">
                  <a:pos x="40" y="49"/>
                </a:cxn>
                <a:cxn ang="0">
                  <a:pos x="40" y="0"/>
                </a:cxn>
                <a:cxn ang="0">
                  <a:pos x="14" y="14"/>
                </a:cxn>
                <a:cxn ang="0">
                  <a:pos x="14" y="49"/>
                </a:cxn>
                <a:cxn ang="0">
                  <a:pos x="0" y="49"/>
                </a:cxn>
                <a:cxn ang="0">
                  <a:pos x="0" y="60"/>
                </a:cxn>
                <a:cxn ang="0">
                  <a:pos x="14" y="60"/>
                </a:cxn>
              </a:cxnLst>
              <a:rect l="0" t="0" r="r" b="b"/>
              <a:pathLst>
                <a:path w="75" h="174">
                  <a:moveTo>
                    <a:pt x="14" y="60"/>
                  </a:moveTo>
                  <a:cubicBezTo>
                    <a:pt x="14" y="145"/>
                    <a:pt x="14" y="145"/>
                    <a:pt x="14" y="145"/>
                  </a:cubicBezTo>
                  <a:cubicBezTo>
                    <a:pt x="14" y="157"/>
                    <a:pt x="20" y="174"/>
                    <a:pt x="42" y="174"/>
                  </a:cubicBezTo>
                  <a:cubicBezTo>
                    <a:pt x="54" y="174"/>
                    <a:pt x="67" y="165"/>
                    <a:pt x="75" y="156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5" y="154"/>
                    <a:pt x="60" y="158"/>
                    <a:pt x="53" y="158"/>
                  </a:cubicBezTo>
                  <a:cubicBezTo>
                    <a:pt x="46" y="158"/>
                    <a:pt x="40" y="154"/>
                    <a:pt x="40" y="146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4" y="6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7654925" y="1003300"/>
              <a:ext cx="160338" cy="246063"/>
            </a:xfrm>
            <a:custGeom>
              <a:avLst/>
              <a:gdLst/>
              <a:ahLst/>
              <a:cxnLst>
                <a:cxn ang="0">
                  <a:pos x="126" y="194"/>
                </a:cxn>
                <a:cxn ang="0">
                  <a:pos x="126" y="187"/>
                </a:cxn>
                <a:cxn ang="0">
                  <a:pos x="112" y="184"/>
                </a:cxn>
                <a:cxn ang="0">
                  <a:pos x="112" y="109"/>
                </a:cxn>
                <a:cxn ang="0">
                  <a:pos x="72" y="68"/>
                </a:cxn>
                <a:cxn ang="0">
                  <a:pos x="39" y="83"/>
                </a:cxn>
                <a:cxn ang="0">
                  <a:pos x="39" y="0"/>
                </a:cxn>
                <a:cxn ang="0">
                  <a:pos x="0" y="15"/>
                </a:cxn>
                <a:cxn ang="0">
                  <a:pos x="0" y="22"/>
                </a:cxn>
                <a:cxn ang="0">
                  <a:pos x="14" y="33"/>
                </a:cxn>
                <a:cxn ang="0">
                  <a:pos x="14" y="184"/>
                </a:cxn>
                <a:cxn ang="0">
                  <a:pos x="0" y="187"/>
                </a:cxn>
                <a:cxn ang="0">
                  <a:pos x="0" y="194"/>
                </a:cxn>
                <a:cxn ang="0">
                  <a:pos x="51" y="194"/>
                </a:cxn>
                <a:cxn ang="0">
                  <a:pos x="51" y="187"/>
                </a:cxn>
                <a:cxn ang="0">
                  <a:pos x="39" y="184"/>
                </a:cxn>
                <a:cxn ang="0">
                  <a:pos x="39" y="96"/>
                </a:cxn>
                <a:cxn ang="0">
                  <a:pos x="62" y="82"/>
                </a:cxn>
                <a:cxn ang="0">
                  <a:pos x="87" y="109"/>
                </a:cxn>
                <a:cxn ang="0">
                  <a:pos x="87" y="184"/>
                </a:cxn>
                <a:cxn ang="0">
                  <a:pos x="73" y="187"/>
                </a:cxn>
                <a:cxn ang="0">
                  <a:pos x="73" y="194"/>
                </a:cxn>
                <a:cxn ang="0">
                  <a:pos x="126" y="194"/>
                </a:cxn>
              </a:cxnLst>
              <a:rect l="0" t="0" r="r" b="b"/>
              <a:pathLst>
                <a:path w="126" h="194">
                  <a:moveTo>
                    <a:pt x="126" y="194"/>
                  </a:moveTo>
                  <a:cubicBezTo>
                    <a:pt x="126" y="187"/>
                    <a:pt x="126" y="187"/>
                    <a:pt x="126" y="187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78"/>
                    <a:pt x="88" y="68"/>
                    <a:pt x="72" y="68"/>
                  </a:cubicBezTo>
                  <a:cubicBezTo>
                    <a:pt x="61" y="68"/>
                    <a:pt x="49" y="74"/>
                    <a:pt x="39" y="83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9" y="22"/>
                    <a:pt x="14" y="24"/>
                    <a:pt x="14" y="33"/>
                  </a:cubicBezTo>
                  <a:cubicBezTo>
                    <a:pt x="14" y="184"/>
                    <a:pt x="14" y="184"/>
                    <a:pt x="14" y="184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1" y="194"/>
                    <a:pt x="51" y="194"/>
                    <a:pt x="51" y="194"/>
                  </a:cubicBezTo>
                  <a:cubicBezTo>
                    <a:pt x="51" y="187"/>
                    <a:pt x="51" y="187"/>
                    <a:pt x="51" y="187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1"/>
                    <a:pt x="50" y="82"/>
                    <a:pt x="62" y="82"/>
                  </a:cubicBezTo>
                  <a:cubicBezTo>
                    <a:pt x="73" y="82"/>
                    <a:pt x="87" y="90"/>
                    <a:pt x="87" y="109"/>
                  </a:cubicBezTo>
                  <a:cubicBezTo>
                    <a:pt x="87" y="184"/>
                    <a:pt x="87" y="184"/>
                    <a:pt x="87" y="184"/>
                  </a:cubicBezTo>
                  <a:cubicBezTo>
                    <a:pt x="73" y="187"/>
                    <a:pt x="73" y="187"/>
                    <a:pt x="73" y="187"/>
                  </a:cubicBezTo>
                  <a:cubicBezTo>
                    <a:pt x="73" y="194"/>
                    <a:pt x="73" y="194"/>
                    <a:pt x="73" y="194"/>
                  </a:cubicBezTo>
                  <a:lnTo>
                    <a:pt x="126" y="194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9"/>
            <p:cNvSpPr>
              <a:spLocks noEditPoints="1"/>
            </p:cNvSpPr>
            <p:nvPr userDrawn="1"/>
          </p:nvSpPr>
          <p:spPr bwMode="auto">
            <a:xfrm>
              <a:off x="7823200" y="1089025"/>
              <a:ext cx="120650" cy="165100"/>
            </a:xfrm>
            <a:custGeom>
              <a:avLst/>
              <a:gdLst/>
              <a:ahLst/>
              <a:cxnLst>
                <a:cxn ang="0">
                  <a:pos x="95" y="49"/>
                </a:cxn>
                <a:cxn ang="0">
                  <a:pos x="51" y="0"/>
                </a:cxn>
                <a:cxn ang="0">
                  <a:pos x="0" y="70"/>
                </a:cxn>
                <a:cxn ang="0">
                  <a:pos x="46" y="129"/>
                </a:cxn>
                <a:cxn ang="0">
                  <a:pos x="95" y="99"/>
                </a:cxn>
                <a:cxn ang="0">
                  <a:pos x="88" y="93"/>
                </a:cxn>
                <a:cxn ang="0">
                  <a:pos x="60" y="110"/>
                </a:cxn>
                <a:cxn ang="0">
                  <a:pos x="25" y="67"/>
                </a:cxn>
                <a:cxn ang="0">
                  <a:pos x="95" y="49"/>
                </a:cxn>
                <a:cxn ang="0">
                  <a:pos x="22" y="57"/>
                </a:cxn>
                <a:cxn ang="0">
                  <a:pos x="47" y="9"/>
                </a:cxn>
                <a:cxn ang="0">
                  <a:pos x="66" y="29"/>
                </a:cxn>
                <a:cxn ang="0">
                  <a:pos x="52" y="49"/>
                </a:cxn>
                <a:cxn ang="0">
                  <a:pos x="22" y="57"/>
                </a:cxn>
              </a:cxnLst>
              <a:rect l="0" t="0" r="r" b="b"/>
              <a:pathLst>
                <a:path w="95" h="129">
                  <a:moveTo>
                    <a:pt x="95" y="49"/>
                  </a:moveTo>
                  <a:cubicBezTo>
                    <a:pt x="94" y="24"/>
                    <a:pt x="77" y="0"/>
                    <a:pt x="51" y="0"/>
                  </a:cubicBezTo>
                  <a:cubicBezTo>
                    <a:pt x="16" y="0"/>
                    <a:pt x="0" y="39"/>
                    <a:pt x="0" y="70"/>
                  </a:cubicBezTo>
                  <a:cubicBezTo>
                    <a:pt x="0" y="100"/>
                    <a:pt x="17" y="129"/>
                    <a:pt x="46" y="129"/>
                  </a:cubicBezTo>
                  <a:cubicBezTo>
                    <a:pt x="70" y="129"/>
                    <a:pt x="83" y="117"/>
                    <a:pt x="95" y="99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80" y="102"/>
                    <a:pt x="76" y="110"/>
                    <a:pt x="60" y="110"/>
                  </a:cubicBezTo>
                  <a:cubicBezTo>
                    <a:pt x="37" y="110"/>
                    <a:pt x="26" y="88"/>
                    <a:pt x="25" y="67"/>
                  </a:cubicBezTo>
                  <a:lnTo>
                    <a:pt x="95" y="49"/>
                  </a:lnTo>
                  <a:close/>
                  <a:moveTo>
                    <a:pt x="22" y="57"/>
                  </a:moveTo>
                  <a:cubicBezTo>
                    <a:pt x="22" y="31"/>
                    <a:pt x="29" y="9"/>
                    <a:pt x="47" y="9"/>
                  </a:cubicBezTo>
                  <a:cubicBezTo>
                    <a:pt x="58" y="9"/>
                    <a:pt x="66" y="16"/>
                    <a:pt x="66" y="29"/>
                  </a:cubicBezTo>
                  <a:cubicBezTo>
                    <a:pt x="66" y="41"/>
                    <a:pt x="62" y="47"/>
                    <a:pt x="52" y="49"/>
                  </a:cubicBezTo>
                  <a:lnTo>
                    <a:pt x="22" y="57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0"/>
            <p:cNvSpPr>
              <a:spLocks noEditPoints="1"/>
            </p:cNvSpPr>
            <p:nvPr userDrawn="1"/>
          </p:nvSpPr>
          <p:spPr bwMode="auto">
            <a:xfrm>
              <a:off x="7950200" y="1089025"/>
              <a:ext cx="134938" cy="165100"/>
            </a:xfrm>
            <a:custGeom>
              <a:avLst/>
              <a:gdLst/>
              <a:ahLst/>
              <a:cxnLst>
                <a:cxn ang="0">
                  <a:pos x="87" y="41"/>
                </a:cxn>
                <a:cxn ang="0">
                  <a:pos x="30" y="0"/>
                </a:cxn>
                <a:cxn ang="0">
                  <a:pos x="8" y="14"/>
                </a:cxn>
                <a:cxn ang="0">
                  <a:pos x="23" y="26"/>
                </a:cxn>
                <a:cxn ang="0">
                  <a:pos x="43" y="9"/>
                </a:cxn>
                <a:cxn ang="0">
                  <a:pos x="61" y="33"/>
                </a:cxn>
                <a:cxn ang="0">
                  <a:pos x="61" y="45"/>
                </a:cxn>
                <a:cxn ang="0">
                  <a:pos x="0" y="99"/>
                </a:cxn>
                <a:cxn ang="0">
                  <a:pos x="29" y="129"/>
                </a:cxn>
                <a:cxn ang="0">
                  <a:pos x="62" y="112"/>
                </a:cxn>
                <a:cxn ang="0">
                  <a:pos x="82" y="129"/>
                </a:cxn>
                <a:cxn ang="0">
                  <a:pos x="106" y="115"/>
                </a:cxn>
                <a:cxn ang="0">
                  <a:pos x="102" y="109"/>
                </a:cxn>
                <a:cxn ang="0">
                  <a:pos x="93" y="113"/>
                </a:cxn>
                <a:cxn ang="0">
                  <a:pos x="87" y="103"/>
                </a:cxn>
                <a:cxn ang="0">
                  <a:pos x="87" y="41"/>
                </a:cxn>
                <a:cxn ang="0">
                  <a:pos x="61" y="103"/>
                </a:cxn>
                <a:cxn ang="0">
                  <a:pos x="43" y="111"/>
                </a:cxn>
                <a:cxn ang="0">
                  <a:pos x="27" y="91"/>
                </a:cxn>
                <a:cxn ang="0">
                  <a:pos x="61" y="55"/>
                </a:cxn>
                <a:cxn ang="0">
                  <a:pos x="61" y="103"/>
                </a:cxn>
              </a:cxnLst>
              <a:rect l="0" t="0" r="r" b="b"/>
              <a:pathLst>
                <a:path w="106" h="129">
                  <a:moveTo>
                    <a:pt x="87" y="41"/>
                  </a:moveTo>
                  <a:cubicBezTo>
                    <a:pt x="87" y="12"/>
                    <a:pt x="49" y="0"/>
                    <a:pt x="30" y="0"/>
                  </a:cubicBezTo>
                  <a:cubicBezTo>
                    <a:pt x="20" y="0"/>
                    <a:pt x="8" y="4"/>
                    <a:pt x="8" y="14"/>
                  </a:cubicBezTo>
                  <a:cubicBezTo>
                    <a:pt x="8" y="23"/>
                    <a:pt x="13" y="26"/>
                    <a:pt x="23" y="26"/>
                  </a:cubicBezTo>
                  <a:cubicBezTo>
                    <a:pt x="36" y="26"/>
                    <a:pt x="38" y="9"/>
                    <a:pt x="43" y="9"/>
                  </a:cubicBezTo>
                  <a:cubicBezTo>
                    <a:pt x="51" y="9"/>
                    <a:pt x="61" y="19"/>
                    <a:pt x="61" y="33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35" y="57"/>
                    <a:pt x="0" y="66"/>
                    <a:pt x="0" y="99"/>
                  </a:cubicBezTo>
                  <a:cubicBezTo>
                    <a:pt x="0" y="115"/>
                    <a:pt x="13" y="129"/>
                    <a:pt x="29" y="129"/>
                  </a:cubicBezTo>
                  <a:cubicBezTo>
                    <a:pt x="43" y="129"/>
                    <a:pt x="53" y="122"/>
                    <a:pt x="62" y="112"/>
                  </a:cubicBezTo>
                  <a:cubicBezTo>
                    <a:pt x="65" y="121"/>
                    <a:pt x="69" y="129"/>
                    <a:pt x="82" y="129"/>
                  </a:cubicBezTo>
                  <a:cubicBezTo>
                    <a:pt x="93" y="129"/>
                    <a:pt x="103" y="120"/>
                    <a:pt x="106" y="115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99" y="111"/>
                    <a:pt x="96" y="113"/>
                    <a:pt x="93" y="113"/>
                  </a:cubicBezTo>
                  <a:cubicBezTo>
                    <a:pt x="88" y="113"/>
                    <a:pt x="87" y="109"/>
                    <a:pt x="87" y="103"/>
                  </a:cubicBezTo>
                  <a:lnTo>
                    <a:pt x="87" y="41"/>
                  </a:lnTo>
                  <a:close/>
                  <a:moveTo>
                    <a:pt x="61" y="103"/>
                  </a:moveTo>
                  <a:cubicBezTo>
                    <a:pt x="58" y="108"/>
                    <a:pt x="51" y="111"/>
                    <a:pt x="43" y="111"/>
                  </a:cubicBezTo>
                  <a:cubicBezTo>
                    <a:pt x="36" y="111"/>
                    <a:pt x="27" y="101"/>
                    <a:pt x="27" y="91"/>
                  </a:cubicBezTo>
                  <a:cubicBezTo>
                    <a:pt x="27" y="72"/>
                    <a:pt x="40" y="61"/>
                    <a:pt x="61" y="55"/>
                  </a:cubicBezTo>
                  <a:lnTo>
                    <a:pt x="61" y="10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8080375" y="1089025"/>
              <a:ext cx="109538" cy="165100"/>
            </a:xfrm>
            <a:custGeom>
              <a:avLst/>
              <a:gdLst/>
              <a:ahLst/>
              <a:cxnLst>
                <a:cxn ang="0">
                  <a:pos x="40" y="129"/>
                </a:cxn>
                <a:cxn ang="0">
                  <a:pos x="86" y="90"/>
                </a:cxn>
                <a:cxn ang="0">
                  <a:pos x="24" y="29"/>
                </a:cxn>
                <a:cxn ang="0">
                  <a:pos x="44" y="9"/>
                </a:cxn>
                <a:cxn ang="0">
                  <a:pos x="64" y="28"/>
                </a:cxn>
                <a:cxn ang="0">
                  <a:pos x="77" y="16"/>
                </a:cxn>
                <a:cxn ang="0">
                  <a:pos x="56" y="0"/>
                </a:cxn>
                <a:cxn ang="0">
                  <a:pos x="5" y="40"/>
                </a:cxn>
                <a:cxn ang="0">
                  <a:pos x="65" y="101"/>
                </a:cxn>
                <a:cxn ang="0">
                  <a:pos x="42" y="120"/>
                </a:cxn>
                <a:cxn ang="0">
                  <a:pos x="31" y="112"/>
                </a:cxn>
                <a:cxn ang="0">
                  <a:pos x="13" y="94"/>
                </a:cxn>
                <a:cxn ang="0">
                  <a:pos x="0" y="108"/>
                </a:cxn>
                <a:cxn ang="0">
                  <a:pos x="40" y="129"/>
                </a:cxn>
              </a:cxnLst>
              <a:rect l="0" t="0" r="r" b="b"/>
              <a:pathLst>
                <a:path w="86" h="129">
                  <a:moveTo>
                    <a:pt x="40" y="129"/>
                  </a:moveTo>
                  <a:cubicBezTo>
                    <a:pt x="65" y="129"/>
                    <a:pt x="86" y="116"/>
                    <a:pt x="86" y="90"/>
                  </a:cubicBezTo>
                  <a:cubicBezTo>
                    <a:pt x="86" y="45"/>
                    <a:pt x="24" y="55"/>
                    <a:pt x="24" y="29"/>
                  </a:cubicBezTo>
                  <a:cubicBezTo>
                    <a:pt x="24" y="18"/>
                    <a:pt x="33" y="11"/>
                    <a:pt x="44" y="9"/>
                  </a:cubicBezTo>
                  <a:cubicBezTo>
                    <a:pt x="46" y="21"/>
                    <a:pt x="52" y="28"/>
                    <a:pt x="64" y="28"/>
                  </a:cubicBezTo>
                  <a:cubicBezTo>
                    <a:pt x="71" y="28"/>
                    <a:pt x="77" y="24"/>
                    <a:pt x="77" y="16"/>
                  </a:cubicBezTo>
                  <a:cubicBezTo>
                    <a:pt x="77" y="6"/>
                    <a:pt x="67" y="0"/>
                    <a:pt x="56" y="0"/>
                  </a:cubicBezTo>
                  <a:cubicBezTo>
                    <a:pt x="35" y="0"/>
                    <a:pt x="5" y="14"/>
                    <a:pt x="5" y="40"/>
                  </a:cubicBezTo>
                  <a:cubicBezTo>
                    <a:pt x="5" y="77"/>
                    <a:pt x="65" y="72"/>
                    <a:pt x="65" y="101"/>
                  </a:cubicBezTo>
                  <a:cubicBezTo>
                    <a:pt x="65" y="114"/>
                    <a:pt x="56" y="120"/>
                    <a:pt x="42" y="120"/>
                  </a:cubicBezTo>
                  <a:cubicBezTo>
                    <a:pt x="36" y="120"/>
                    <a:pt x="32" y="119"/>
                    <a:pt x="31" y="112"/>
                  </a:cubicBezTo>
                  <a:cubicBezTo>
                    <a:pt x="30" y="103"/>
                    <a:pt x="25" y="94"/>
                    <a:pt x="13" y="94"/>
                  </a:cubicBezTo>
                  <a:cubicBezTo>
                    <a:pt x="6" y="94"/>
                    <a:pt x="0" y="100"/>
                    <a:pt x="0" y="108"/>
                  </a:cubicBezTo>
                  <a:cubicBezTo>
                    <a:pt x="0" y="126"/>
                    <a:pt x="24" y="129"/>
                    <a:pt x="40" y="12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8194675" y="1031875"/>
              <a:ext cx="95250" cy="222250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145"/>
                </a:cxn>
                <a:cxn ang="0">
                  <a:pos x="42" y="174"/>
                </a:cxn>
                <a:cxn ang="0">
                  <a:pos x="75" y="156"/>
                </a:cxn>
                <a:cxn ang="0">
                  <a:pos x="71" y="149"/>
                </a:cxn>
                <a:cxn ang="0">
                  <a:pos x="53" y="158"/>
                </a:cxn>
                <a:cxn ang="0">
                  <a:pos x="39" y="146"/>
                </a:cxn>
                <a:cxn ang="0">
                  <a:pos x="39" y="60"/>
                </a:cxn>
                <a:cxn ang="0">
                  <a:pos x="68" y="60"/>
                </a:cxn>
                <a:cxn ang="0">
                  <a:pos x="68" y="49"/>
                </a:cxn>
                <a:cxn ang="0">
                  <a:pos x="39" y="49"/>
                </a:cxn>
                <a:cxn ang="0">
                  <a:pos x="39" y="0"/>
                </a:cxn>
                <a:cxn ang="0">
                  <a:pos x="14" y="14"/>
                </a:cxn>
                <a:cxn ang="0">
                  <a:pos x="14" y="49"/>
                </a:cxn>
                <a:cxn ang="0">
                  <a:pos x="0" y="49"/>
                </a:cxn>
                <a:cxn ang="0">
                  <a:pos x="0" y="60"/>
                </a:cxn>
                <a:cxn ang="0">
                  <a:pos x="14" y="60"/>
                </a:cxn>
              </a:cxnLst>
              <a:rect l="0" t="0" r="r" b="b"/>
              <a:pathLst>
                <a:path w="75" h="174">
                  <a:moveTo>
                    <a:pt x="14" y="60"/>
                  </a:moveTo>
                  <a:cubicBezTo>
                    <a:pt x="14" y="145"/>
                    <a:pt x="14" y="145"/>
                    <a:pt x="14" y="145"/>
                  </a:cubicBezTo>
                  <a:cubicBezTo>
                    <a:pt x="14" y="157"/>
                    <a:pt x="19" y="174"/>
                    <a:pt x="42" y="174"/>
                  </a:cubicBezTo>
                  <a:cubicBezTo>
                    <a:pt x="54" y="174"/>
                    <a:pt x="67" y="165"/>
                    <a:pt x="75" y="156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5" y="154"/>
                    <a:pt x="59" y="158"/>
                    <a:pt x="53" y="158"/>
                  </a:cubicBezTo>
                  <a:cubicBezTo>
                    <a:pt x="46" y="158"/>
                    <a:pt x="39" y="154"/>
                    <a:pt x="39" y="146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4" y="6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Line 24"/>
            <p:cNvSpPr>
              <a:spLocks noChangeShapeType="1"/>
            </p:cNvSpPr>
            <p:nvPr userDrawn="1"/>
          </p:nvSpPr>
          <p:spPr bwMode="auto">
            <a:xfrm>
              <a:off x="6958013" y="1211263"/>
              <a:ext cx="123825" cy="1588"/>
            </a:xfrm>
            <a:prstGeom prst="line">
              <a:avLst/>
            </a:prstGeom>
            <a:noFill/>
            <a:ln w="11113" cap="flat">
              <a:solidFill>
                <a:srgbClr val="00539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7685088" y="1287463"/>
              <a:ext cx="85725" cy="122238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4" y="96"/>
                </a:cxn>
                <a:cxn ang="0">
                  <a:pos x="0" y="96"/>
                </a:cxn>
                <a:cxn ang="0">
                  <a:pos x="4" y="0"/>
                </a:cxn>
                <a:cxn ang="0">
                  <a:pos x="42" y="0"/>
                </a:cxn>
                <a:cxn ang="0">
                  <a:pos x="67" y="23"/>
                </a:cxn>
                <a:cxn ang="0">
                  <a:pos x="33" y="53"/>
                </a:cxn>
                <a:cxn ang="0">
                  <a:pos x="21" y="52"/>
                </a:cxn>
                <a:cxn ang="0">
                  <a:pos x="19" y="43"/>
                </a:cxn>
                <a:cxn ang="0">
                  <a:pos x="30" y="44"/>
                </a:cxn>
                <a:cxn ang="0">
                  <a:pos x="53" y="23"/>
                </a:cxn>
                <a:cxn ang="0">
                  <a:pos x="38" y="9"/>
                </a:cxn>
                <a:cxn ang="0">
                  <a:pos x="16" y="9"/>
                </a:cxn>
              </a:cxnLst>
              <a:rect l="0" t="0" r="r" b="b"/>
              <a:pathLst>
                <a:path w="67" h="96">
                  <a:moveTo>
                    <a:pt x="16" y="9"/>
                  </a:moveTo>
                  <a:cubicBezTo>
                    <a:pt x="15" y="36"/>
                    <a:pt x="14" y="62"/>
                    <a:pt x="14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3" y="64"/>
                    <a:pt x="4" y="12"/>
                    <a:pt x="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62" y="0"/>
                    <a:pt x="67" y="14"/>
                    <a:pt x="67" y="23"/>
                  </a:cubicBezTo>
                  <a:cubicBezTo>
                    <a:pt x="67" y="42"/>
                    <a:pt x="51" y="53"/>
                    <a:pt x="33" y="53"/>
                  </a:cubicBezTo>
                  <a:cubicBezTo>
                    <a:pt x="29" y="53"/>
                    <a:pt x="25" y="52"/>
                    <a:pt x="21" y="52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3" y="43"/>
                    <a:pt x="26" y="44"/>
                    <a:pt x="30" y="44"/>
                  </a:cubicBezTo>
                  <a:cubicBezTo>
                    <a:pt x="42" y="44"/>
                    <a:pt x="53" y="38"/>
                    <a:pt x="53" y="23"/>
                  </a:cubicBezTo>
                  <a:cubicBezTo>
                    <a:pt x="53" y="12"/>
                    <a:pt x="45" y="9"/>
                    <a:pt x="38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 userDrawn="1"/>
          </p:nvSpPr>
          <p:spPr bwMode="auto">
            <a:xfrm>
              <a:off x="7778750" y="1287463"/>
              <a:ext cx="20638" cy="122238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3" y="24"/>
                </a:cxn>
                <a:cxn ang="0">
                  <a:pos x="16" y="24"/>
                </a:cxn>
                <a:cxn ang="0">
                  <a:pos x="3" y="10"/>
                </a:cxn>
                <a:cxn ang="0">
                  <a:pos x="4" y="0"/>
                </a:cxn>
                <a:cxn ang="0">
                  <a:pos x="17" y="0"/>
                </a:cxn>
                <a:cxn ang="0">
                  <a:pos x="17" y="10"/>
                </a:cxn>
                <a:cxn ang="0">
                  <a:pos x="3" y="10"/>
                </a:cxn>
              </a:cxnLst>
              <a:rect l="0" t="0" r="r" b="b"/>
              <a:pathLst>
                <a:path w="17" h="96">
                  <a:moveTo>
                    <a:pt x="16" y="24"/>
                  </a:moveTo>
                  <a:cubicBezTo>
                    <a:pt x="14" y="48"/>
                    <a:pt x="13" y="72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72"/>
                    <a:pt x="3" y="48"/>
                    <a:pt x="3" y="24"/>
                  </a:cubicBezTo>
                  <a:lnTo>
                    <a:pt x="16" y="24"/>
                  </a:lnTo>
                  <a:close/>
                  <a:moveTo>
                    <a:pt x="3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0"/>
                    <a:pt x="17" y="10"/>
                    <a:pt x="17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 noEditPoints="1"/>
            </p:cNvSpPr>
            <p:nvPr userDrawn="1"/>
          </p:nvSpPr>
          <p:spPr bwMode="auto">
            <a:xfrm>
              <a:off x="7815263" y="1317625"/>
              <a:ext cx="90488" cy="131763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4" y="4"/>
                </a:cxn>
                <a:cxn ang="0">
                  <a:pos x="37" y="0"/>
                </a:cxn>
                <a:cxn ang="0">
                  <a:pos x="72" y="34"/>
                </a:cxn>
                <a:cxn ang="0">
                  <a:pos x="39" y="74"/>
                </a:cxn>
                <a:cxn ang="0">
                  <a:pos x="14" y="60"/>
                </a:cxn>
                <a:cxn ang="0">
                  <a:pos x="14" y="60"/>
                </a:cxn>
                <a:cxn ang="0">
                  <a:pos x="13" y="104"/>
                </a:cxn>
                <a:cxn ang="0">
                  <a:pos x="0" y="104"/>
                </a:cxn>
                <a:cxn ang="0">
                  <a:pos x="15" y="39"/>
                </a:cxn>
                <a:cxn ang="0">
                  <a:pos x="37" y="65"/>
                </a:cxn>
                <a:cxn ang="0">
                  <a:pos x="60" y="34"/>
                </a:cxn>
                <a:cxn ang="0">
                  <a:pos x="35" y="9"/>
                </a:cxn>
                <a:cxn ang="0">
                  <a:pos x="16" y="12"/>
                </a:cxn>
                <a:cxn ang="0">
                  <a:pos x="15" y="39"/>
                </a:cxn>
              </a:cxnLst>
              <a:rect l="0" t="0" r="r" b="b"/>
              <a:pathLst>
                <a:path w="72" h="104">
                  <a:moveTo>
                    <a:pt x="0" y="104"/>
                  </a:moveTo>
                  <a:cubicBezTo>
                    <a:pt x="2" y="71"/>
                    <a:pt x="3" y="38"/>
                    <a:pt x="4" y="4"/>
                  </a:cubicBezTo>
                  <a:cubicBezTo>
                    <a:pt x="14" y="2"/>
                    <a:pt x="25" y="0"/>
                    <a:pt x="37" y="0"/>
                  </a:cubicBezTo>
                  <a:cubicBezTo>
                    <a:pt x="56" y="0"/>
                    <a:pt x="72" y="8"/>
                    <a:pt x="72" y="34"/>
                  </a:cubicBezTo>
                  <a:cubicBezTo>
                    <a:pt x="72" y="55"/>
                    <a:pt x="62" y="74"/>
                    <a:pt x="39" y="74"/>
                  </a:cubicBezTo>
                  <a:cubicBezTo>
                    <a:pt x="29" y="74"/>
                    <a:pt x="19" y="70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73"/>
                    <a:pt x="13" y="86"/>
                    <a:pt x="13" y="104"/>
                  </a:cubicBezTo>
                  <a:lnTo>
                    <a:pt x="0" y="104"/>
                  </a:lnTo>
                  <a:close/>
                  <a:moveTo>
                    <a:pt x="15" y="39"/>
                  </a:moveTo>
                  <a:cubicBezTo>
                    <a:pt x="15" y="56"/>
                    <a:pt x="23" y="65"/>
                    <a:pt x="37" y="65"/>
                  </a:cubicBezTo>
                  <a:cubicBezTo>
                    <a:pt x="54" y="65"/>
                    <a:pt x="60" y="49"/>
                    <a:pt x="60" y="34"/>
                  </a:cubicBezTo>
                  <a:cubicBezTo>
                    <a:pt x="60" y="18"/>
                    <a:pt x="52" y="9"/>
                    <a:pt x="35" y="9"/>
                  </a:cubicBezTo>
                  <a:cubicBezTo>
                    <a:pt x="29" y="9"/>
                    <a:pt x="22" y="10"/>
                    <a:pt x="16" y="12"/>
                  </a:cubicBezTo>
                  <a:cubicBezTo>
                    <a:pt x="15" y="20"/>
                    <a:pt x="15" y="28"/>
                    <a:pt x="15" y="3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 userDrawn="1"/>
          </p:nvSpPr>
          <p:spPr bwMode="auto">
            <a:xfrm>
              <a:off x="7916863" y="1317625"/>
              <a:ext cx="84138" cy="93663"/>
            </a:xfrm>
            <a:custGeom>
              <a:avLst/>
              <a:gdLst/>
              <a:ahLst/>
              <a:cxnLst>
                <a:cxn ang="0">
                  <a:pos x="13" y="36"/>
                </a:cxn>
                <a:cxn ang="0">
                  <a:pos x="13" y="40"/>
                </a:cxn>
                <a:cxn ang="0">
                  <a:pos x="39" y="65"/>
                </a:cxn>
                <a:cxn ang="0">
                  <a:pos x="61" y="61"/>
                </a:cxn>
                <a:cxn ang="0">
                  <a:pos x="59" y="71"/>
                </a:cxn>
                <a:cxn ang="0">
                  <a:pos x="37" y="74"/>
                </a:cxn>
                <a:cxn ang="0">
                  <a:pos x="0" y="39"/>
                </a:cxn>
                <a:cxn ang="0">
                  <a:pos x="36" y="0"/>
                </a:cxn>
                <a:cxn ang="0">
                  <a:pos x="67" y="29"/>
                </a:cxn>
                <a:cxn ang="0">
                  <a:pos x="66" y="36"/>
                </a:cxn>
                <a:cxn ang="0">
                  <a:pos x="13" y="36"/>
                </a:cxn>
                <a:cxn ang="0">
                  <a:pos x="55" y="28"/>
                </a:cxn>
                <a:cxn ang="0">
                  <a:pos x="37" y="7"/>
                </a:cxn>
                <a:cxn ang="0">
                  <a:pos x="13" y="28"/>
                </a:cxn>
                <a:cxn ang="0">
                  <a:pos x="55" y="28"/>
                </a:cxn>
              </a:cxnLst>
              <a:rect l="0" t="0" r="r" b="b"/>
              <a:pathLst>
                <a:path w="67" h="74">
                  <a:moveTo>
                    <a:pt x="13" y="36"/>
                  </a:moveTo>
                  <a:cubicBezTo>
                    <a:pt x="13" y="40"/>
                    <a:pt x="13" y="40"/>
                    <a:pt x="13" y="40"/>
                  </a:cubicBezTo>
                  <a:cubicBezTo>
                    <a:pt x="13" y="56"/>
                    <a:pt x="23" y="65"/>
                    <a:pt x="39" y="65"/>
                  </a:cubicBezTo>
                  <a:cubicBezTo>
                    <a:pt x="46" y="65"/>
                    <a:pt x="54" y="63"/>
                    <a:pt x="61" y="6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2" y="73"/>
                    <a:pt x="45" y="74"/>
                    <a:pt x="37" y="74"/>
                  </a:cubicBezTo>
                  <a:cubicBezTo>
                    <a:pt x="8" y="74"/>
                    <a:pt x="0" y="56"/>
                    <a:pt x="0" y="39"/>
                  </a:cubicBezTo>
                  <a:cubicBezTo>
                    <a:pt x="0" y="17"/>
                    <a:pt x="13" y="0"/>
                    <a:pt x="36" y="0"/>
                  </a:cubicBezTo>
                  <a:cubicBezTo>
                    <a:pt x="55" y="0"/>
                    <a:pt x="67" y="10"/>
                    <a:pt x="67" y="29"/>
                  </a:cubicBezTo>
                  <a:cubicBezTo>
                    <a:pt x="67" y="31"/>
                    <a:pt x="67" y="33"/>
                    <a:pt x="66" y="36"/>
                  </a:cubicBezTo>
                  <a:lnTo>
                    <a:pt x="13" y="36"/>
                  </a:lnTo>
                  <a:close/>
                  <a:moveTo>
                    <a:pt x="55" y="28"/>
                  </a:moveTo>
                  <a:cubicBezTo>
                    <a:pt x="55" y="16"/>
                    <a:pt x="50" y="7"/>
                    <a:pt x="37" y="7"/>
                  </a:cubicBezTo>
                  <a:cubicBezTo>
                    <a:pt x="24" y="7"/>
                    <a:pt x="16" y="16"/>
                    <a:pt x="13" y="28"/>
                  </a:cubicBezTo>
                  <a:lnTo>
                    <a:pt x="55" y="28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8012113" y="1287463"/>
              <a:ext cx="20638" cy="122238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4" y="0"/>
                </a:cxn>
                <a:cxn ang="0">
                  <a:pos x="17" y="0"/>
                </a:cxn>
              </a:cxnLst>
              <a:rect l="0" t="0" r="r" b="b"/>
              <a:pathLst>
                <a:path w="17" h="96">
                  <a:moveTo>
                    <a:pt x="17" y="0"/>
                  </a:moveTo>
                  <a:cubicBezTo>
                    <a:pt x="15" y="31"/>
                    <a:pt x="14" y="64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64"/>
                    <a:pt x="4" y="32"/>
                    <a:pt x="4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>
              <a:spLocks noEditPoints="1"/>
            </p:cNvSpPr>
            <p:nvPr userDrawn="1"/>
          </p:nvSpPr>
          <p:spPr bwMode="auto">
            <a:xfrm>
              <a:off x="8048625" y="1287463"/>
              <a:ext cx="20638" cy="122238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3" y="24"/>
                </a:cxn>
                <a:cxn ang="0">
                  <a:pos x="16" y="24"/>
                </a:cxn>
                <a:cxn ang="0">
                  <a:pos x="3" y="10"/>
                </a:cxn>
                <a:cxn ang="0">
                  <a:pos x="4" y="0"/>
                </a:cxn>
                <a:cxn ang="0">
                  <a:pos x="17" y="0"/>
                </a:cxn>
                <a:cxn ang="0">
                  <a:pos x="17" y="10"/>
                </a:cxn>
                <a:cxn ang="0">
                  <a:pos x="3" y="10"/>
                </a:cxn>
              </a:cxnLst>
              <a:rect l="0" t="0" r="r" b="b"/>
              <a:pathLst>
                <a:path w="17" h="96">
                  <a:moveTo>
                    <a:pt x="16" y="24"/>
                  </a:moveTo>
                  <a:cubicBezTo>
                    <a:pt x="14" y="48"/>
                    <a:pt x="14" y="72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72"/>
                    <a:pt x="3" y="48"/>
                    <a:pt x="3" y="24"/>
                  </a:cubicBezTo>
                  <a:lnTo>
                    <a:pt x="16" y="24"/>
                  </a:lnTo>
                  <a:close/>
                  <a:moveTo>
                    <a:pt x="3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0"/>
                    <a:pt x="17" y="10"/>
                    <a:pt x="17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8085138" y="1317625"/>
              <a:ext cx="90488" cy="92075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16" y="15"/>
                </a:cxn>
                <a:cxn ang="0">
                  <a:pos x="44" y="0"/>
                </a:cxn>
                <a:cxn ang="0">
                  <a:pos x="71" y="22"/>
                </a:cxn>
                <a:cxn ang="0">
                  <a:pos x="69" y="73"/>
                </a:cxn>
                <a:cxn ang="0">
                  <a:pos x="57" y="73"/>
                </a:cxn>
                <a:cxn ang="0">
                  <a:pos x="59" y="27"/>
                </a:cxn>
                <a:cxn ang="0">
                  <a:pos x="40" y="10"/>
                </a:cxn>
                <a:cxn ang="0">
                  <a:pos x="16" y="29"/>
                </a:cxn>
                <a:cxn ang="0">
                  <a:pos x="13" y="73"/>
                </a:cxn>
                <a:cxn ang="0">
                  <a:pos x="0" y="73"/>
                </a:cxn>
                <a:cxn ang="0">
                  <a:pos x="4" y="1"/>
                </a:cxn>
                <a:cxn ang="0">
                  <a:pos x="16" y="1"/>
                </a:cxn>
                <a:cxn ang="0">
                  <a:pos x="16" y="15"/>
                </a:cxn>
              </a:cxnLst>
              <a:rect l="0" t="0" r="r" b="b"/>
              <a:pathLst>
                <a:path w="71" h="73">
                  <a:moveTo>
                    <a:pt x="1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2" y="4"/>
                    <a:pt x="32" y="0"/>
                    <a:pt x="44" y="0"/>
                  </a:cubicBezTo>
                  <a:cubicBezTo>
                    <a:pt x="59" y="0"/>
                    <a:pt x="71" y="5"/>
                    <a:pt x="71" y="22"/>
                  </a:cubicBezTo>
                  <a:cubicBezTo>
                    <a:pt x="71" y="27"/>
                    <a:pt x="69" y="61"/>
                    <a:pt x="69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4"/>
                    <a:pt x="59" y="39"/>
                    <a:pt x="59" y="27"/>
                  </a:cubicBezTo>
                  <a:cubicBezTo>
                    <a:pt x="59" y="14"/>
                    <a:pt x="52" y="10"/>
                    <a:pt x="40" y="10"/>
                  </a:cubicBezTo>
                  <a:cubicBezTo>
                    <a:pt x="28" y="10"/>
                    <a:pt x="19" y="17"/>
                    <a:pt x="16" y="29"/>
                  </a:cubicBezTo>
                  <a:cubicBezTo>
                    <a:pt x="13" y="41"/>
                    <a:pt x="13" y="66"/>
                    <a:pt x="13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" y="49"/>
                    <a:pt x="4" y="25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>
              <a:spLocks noEditPoints="1"/>
            </p:cNvSpPr>
            <p:nvPr userDrawn="1"/>
          </p:nvSpPr>
          <p:spPr bwMode="auto">
            <a:xfrm>
              <a:off x="8189913" y="1317625"/>
              <a:ext cx="82550" cy="93663"/>
            </a:xfrm>
            <a:custGeom>
              <a:avLst/>
              <a:gdLst/>
              <a:ahLst/>
              <a:cxnLst>
                <a:cxn ang="0">
                  <a:pos x="12" y="36"/>
                </a:cxn>
                <a:cxn ang="0">
                  <a:pos x="12" y="40"/>
                </a:cxn>
                <a:cxn ang="0">
                  <a:pos x="39" y="65"/>
                </a:cxn>
                <a:cxn ang="0">
                  <a:pos x="61" y="61"/>
                </a:cxn>
                <a:cxn ang="0">
                  <a:pos x="59" y="71"/>
                </a:cxn>
                <a:cxn ang="0">
                  <a:pos x="37" y="74"/>
                </a:cxn>
                <a:cxn ang="0">
                  <a:pos x="0" y="39"/>
                </a:cxn>
                <a:cxn ang="0">
                  <a:pos x="35" y="0"/>
                </a:cxn>
                <a:cxn ang="0">
                  <a:pos x="66" y="29"/>
                </a:cxn>
                <a:cxn ang="0">
                  <a:pos x="66" y="36"/>
                </a:cxn>
                <a:cxn ang="0">
                  <a:pos x="12" y="36"/>
                </a:cxn>
                <a:cxn ang="0">
                  <a:pos x="55" y="28"/>
                </a:cxn>
                <a:cxn ang="0">
                  <a:pos x="37" y="7"/>
                </a:cxn>
                <a:cxn ang="0">
                  <a:pos x="13" y="28"/>
                </a:cxn>
                <a:cxn ang="0">
                  <a:pos x="55" y="28"/>
                </a:cxn>
              </a:cxnLst>
              <a:rect l="0" t="0" r="r" b="b"/>
              <a:pathLst>
                <a:path w="66" h="74">
                  <a:moveTo>
                    <a:pt x="12" y="36"/>
                  </a:moveTo>
                  <a:cubicBezTo>
                    <a:pt x="12" y="40"/>
                    <a:pt x="12" y="40"/>
                    <a:pt x="12" y="40"/>
                  </a:cubicBezTo>
                  <a:cubicBezTo>
                    <a:pt x="12" y="56"/>
                    <a:pt x="23" y="65"/>
                    <a:pt x="39" y="65"/>
                  </a:cubicBezTo>
                  <a:cubicBezTo>
                    <a:pt x="46" y="65"/>
                    <a:pt x="54" y="63"/>
                    <a:pt x="61" y="6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1" y="73"/>
                    <a:pt x="44" y="74"/>
                    <a:pt x="37" y="74"/>
                  </a:cubicBezTo>
                  <a:cubicBezTo>
                    <a:pt x="7" y="74"/>
                    <a:pt x="0" y="56"/>
                    <a:pt x="0" y="39"/>
                  </a:cubicBezTo>
                  <a:cubicBezTo>
                    <a:pt x="0" y="17"/>
                    <a:pt x="12" y="0"/>
                    <a:pt x="35" y="0"/>
                  </a:cubicBezTo>
                  <a:cubicBezTo>
                    <a:pt x="54" y="0"/>
                    <a:pt x="66" y="10"/>
                    <a:pt x="66" y="29"/>
                  </a:cubicBezTo>
                  <a:cubicBezTo>
                    <a:pt x="66" y="31"/>
                    <a:pt x="66" y="33"/>
                    <a:pt x="66" y="36"/>
                  </a:cubicBezTo>
                  <a:lnTo>
                    <a:pt x="12" y="36"/>
                  </a:lnTo>
                  <a:close/>
                  <a:moveTo>
                    <a:pt x="55" y="28"/>
                  </a:moveTo>
                  <a:cubicBezTo>
                    <a:pt x="55" y="16"/>
                    <a:pt x="49" y="7"/>
                    <a:pt x="37" y="7"/>
                  </a:cubicBezTo>
                  <a:cubicBezTo>
                    <a:pt x="24" y="7"/>
                    <a:pt x="15" y="16"/>
                    <a:pt x="13" y="28"/>
                  </a:cubicBezTo>
                  <a:lnTo>
                    <a:pt x="55" y="28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 userDrawn="1"/>
          </p:nvSpPr>
          <p:spPr bwMode="auto">
            <a:xfrm>
              <a:off x="6338888" y="773113"/>
              <a:ext cx="547688" cy="457200"/>
            </a:xfrm>
            <a:prstGeom prst="rect">
              <a:avLst/>
            </a:prstGeom>
            <a:noFill/>
            <a:ln w="30163" cap="flat">
              <a:solidFill>
                <a:srgbClr val="00539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6650038" y="796925"/>
              <a:ext cx="6350" cy="2222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4" y="14"/>
                </a:cxn>
                <a:cxn ang="0">
                  <a:pos x="4" y="1"/>
                </a:cxn>
              </a:cxnLst>
              <a:rect l="0" t="0" r="r" b="b"/>
              <a:pathLst>
                <a:path w="4" h="14">
                  <a:moveTo>
                    <a:pt x="4" y="1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" y="1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6656388" y="823913"/>
              <a:ext cx="200025" cy="3095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7"/>
                </a:cxn>
                <a:cxn ang="0">
                  <a:pos x="9" y="106"/>
                </a:cxn>
                <a:cxn ang="0">
                  <a:pos x="13" y="106"/>
                </a:cxn>
                <a:cxn ang="0">
                  <a:pos x="4" y="118"/>
                </a:cxn>
                <a:cxn ang="0">
                  <a:pos x="4" y="244"/>
                </a:cxn>
                <a:cxn ang="0">
                  <a:pos x="157" y="244"/>
                </a:cxn>
                <a:cxn ang="0">
                  <a:pos x="75" y="49"/>
                </a:cxn>
                <a:cxn ang="0">
                  <a:pos x="14" y="113"/>
                </a:cxn>
                <a:cxn ang="0">
                  <a:pos x="12" y="107"/>
                </a:cxn>
                <a:cxn ang="0">
                  <a:pos x="60" y="52"/>
                </a:cxn>
                <a:cxn ang="0">
                  <a:pos x="0" y="0"/>
                </a:cxn>
              </a:cxnLst>
              <a:rect l="0" t="0" r="r" b="b"/>
              <a:pathLst>
                <a:path w="157" h="244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9" y="106"/>
                    <a:pt x="9" y="106"/>
                    <a:pt x="9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4" y="118"/>
                    <a:pt x="4" y="118"/>
                    <a:pt x="4" y="118"/>
                  </a:cubicBezTo>
                  <a:cubicBezTo>
                    <a:pt x="4" y="118"/>
                    <a:pt x="4" y="201"/>
                    <a:pt x="4" y="244"/>
                  </a:cubicBezTo>
                  <a:cubicBezTo>
                    <a:pt x="157" y="244"/>
                    <a:pt x="157" y="244"/>
                    <a:pt x="157" y="244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31" y="40"/>
                    <a:pt x="20" y="24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6554788" y="827088"/>
              <a:ext cx="3175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1" y="0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6554788" y="847725"/>
              <a:ext cx="90488" cy="29210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30"/>
                </a:cxn>
                <a:cxn ang="0">
                  <a:pos x="11" y="226"/>
                </a:cxn>
                <a:cxn ang="0">
                  <a:pos x="71" y="226"/>
                </a:cxn>
                <a:cxn ang="0">
                  <a:pos x="56" y="165"/>
                </a:cxn>
                <a:cxn ang="0">
                  <a:pos x="50" y="104"/>
                </a:cxn>
                <a:cxn ang="0">
                  <a:pos x="51" y="69"/>
                </a:cxn>
                <a:cxn ang="0">
                  <a:pos x="25" y="96"/>
                </a:cxn>
                <a:cxn ang="0">
                  <a:pos x="24" y="90"/>
                </a:cxn>
                <a:cxn ang="0">
                  <a:pos x="47" y="67"/>
                </a:cxn>
                <a:cxn ang="0">
                  <a:pos x="16" y="32"/>
                </a:cxn>
                <a:cxn ang="0">
                  <a:pos x="1" y="0"/>
                </a:cxn>
              </a:cxnLst>
              <a:rect l="0" t="0" r="r" b="b"/>
              <a:pathLst>
                <a:path w="71" h="230">
                  <a:moveTo>
                    <a:pt x="1" y="0"/>
                  </a:moveTo>
                  <a:cubicBezTo>
                    <a:pt x="5" y="91"/>
                    <a:pt x="5" y="140"/>
                    <a:pt x="0" y="230"/>
                  </a:cubicBezTo>
                  <a:cubicBezTo>
                    <a:pt x="5" y="227"/>
                    <a:pt x="6" y="226"/>
                    <a:pt x="11" y="226"/>
                  </a:cubicBezTo>
                  <a:cubicBezTo>
                    <a:pt x="35" y="226"/>
                    <a:pt x="48" y="226"/>
                    <a:pt x="71" y="226"/>
                  </a:cubicBezTo>
                  <a:cubicBezTo>
                    <a:pt x="71" y="226"/>
                    <a:pt x="60" y="189"/>
                    <a:pt x="56" y="165"/>
                  </a:cubicBezTo>
                  <a:cubicBezTo>
                    <a:pt x="52" y="141"/>
                    <a:pt x="51" y="128"/>
                    <a:pt x="50" y="104"/>
                  </a:cubicBezTo>
                  <a:cubicBezTo>
                    <a:pt x="50" y="90"/>
                    <a:pt x="51" y="69"/>
                    <a:pt x="51" y="69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4" y="90"/>
                    <a:pt x="38" y="76"/>
                    <a:pt x="47" y="67"/>
                  </a:cubicBezTo>
                  <a:cubicBezTo>
                    <a:pt x="29" y="50"/>
                    <a:pt x="29" y="50"/>
                    <a:pt x="16" y="32"/>
                  </a:cubicBezTo>
                  <a:cubicBezTo>
                    <a:pt x="11" y="24"/>
                    <a:pt x="6" y="13"/>
                    <a:pt x="1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6411913" y="871538"/>
              <a:ext cx="123825" cy="209550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57" y="86"/>
                </a:cxn>
                <a:cxn ang="0">
                  <a:pos x="0" y="158"/>
                </a:cxn>
                <a:cxn ang="0">
                  <a:pos x="18" y="155"/>
                </a:cxn>
                <a:cxn ang="0">
                  <a:pos x="11" y="165"/>
                </a:cxn>
                <a:cxn ang="0">
                  <a:pos x="54" y="119"/>
                </a:cxn>
                <a:cxn ang="0">
                  <a:pos x="93" y="72"/>
                </a:cxn>
                <a:cxn ang="0">
                  <a:pos x="97" y="15"/>
                </a:cxn>
                <a:cxn ang="0">
                  <a:pos x="98" y="0"/>
                </a:cxn>
              </a:cxnLst>
              <a:rect l="0" t="0" r="r" b="b"/>
              <a:pathLst>
                <a:path w="98" h="165">
                  <a:moveTo>
                    <a:pt x="98" y="0"/>
                  </a:moveTo>
                  <a:cubicBezTo>
                    <a:pt x="84" y="39"/>
                    <a:pt x="78" y="51"/>
                    <a:pt x="57" y="86"/>
                  </a:cubicBezTo>
                  <a:cubicBezTo>
                    <a:pt x="40" y="113"/>
                    <a:pt x="25" y="132"/>
                    <a:pt x="0" y="158"/>
                  </a:cubicBezTo>
                  <a:cubicBezTo>
                    <a:pt x="18" y="155"/>
                    <a:pt x="18" y="155"/>
                    <a:pt x="18" y="155"/>
                  </a:cubicBezTo>
                  <a:cubicBezTo>
                    <a:pt x="11" y="165"/>
                    <a:pt x="11" y="165"/>
                    <a:pt x="11" y="165"/>
                  </a:cubicBezTo>
                  <a:cubicBezTo>
                    <a:pt x="54" y="119"/>
                    <a:pt x="54" y="119"/>
                    <a:pt x="54" y="119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7" y="15"/>
                    <a:pt x="97" y="15"/>
                    <a:pt x="97" y="15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6551613" y="931863"/>
              <a:ext cx="3175" cy="42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26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2" h="27">
                  <a:moveTo>
                    <a:pt x="0" y="0"/>
                  </a:moveTo>
                  <a:lnTo>
                    <a:pt x="2" y="0"/>
                  </a:lnTo>
                  <a:lnTo>
                    <a:pt x="2" y="26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6534150" y="960438"/>
              <a:ext cx="14288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11" y="8"/>
                </a:cxn>
                <a:cxn ang="0">
                  <a:pos x="11" y="5"/>
                </a:cxn>
                <a:cxn ang="0">
                  <a:pos x="0" y="0"/>
                </a:cxn>
              </a:cxnLst>
              <a:rect l="0" t="0" r="r" b="b"/>
              <a:pathLst>
                <a:path w="11" h="8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4" y="6"/>
                    <a:pt x="11" y="8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6389688" y="979488"/>
              <a:ext cx="157163" cy="15875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0" y="114"/>
                </a:cxn>
                <a:cxn ang="0">
                  <a:pos x="58" y="109"/>
                </a:cxn>
                <a:cxn ang="0">
                  <a:pos x="96" y="55"/>
                </a:cxn>
                <a:cxn ang="0">
                  <a:pos x="99" y="50"/>
                </a:cxn>
                <a:cxn ang="0">
                  <a:pos x="106" y="42"/>
                </a:cxn>
                <a:cxn ang="0">
                  <a:pos x="113" y="31"/>
                </a:cxn>
                <a:cxn ang="0">
                  <a:pos x="116" y="31"/>
                </a:cxn>
                <a:cxn ang="0">
                  <a:pos x="88" y="75"/>
                </a:cxn>
                <a:cxn ang="0">
                  <a:pos x="51" y="125"/>
                </a:cxn>
                <a:cxn ang="0">
                  <a:pos x="64" y="125"/>
                </a:cxn>
                <a:cxn ang="0">
                  <a:pos x="67" y="121"/>
                </a:cxn>
                <a:cxn ang="0">
                  <a:pos x="101" y="121"/>
                </a:cxn>
                <a:cxn ang="0">
                  <a:pos x="121" y="121"/>
                </a:cxn>
                <a:cxn ang="0">
                  <a:pos x="124" y="10"/>
                </a:cxn>
                <a:cxn ang="0">
                  <a:pos x="103" y="40"/>
                </a:cxn>
                <a:cxn ang="0">
                  <a:pos x="92" y="55"/>
                </a:cxn>
                <a:cxn ang="0">
                  <a:pos x="92" y="53"/>
                </a:cxn>
                <a:cxn ang="0">
                  <a:pos x="94" y="46"/>
                </a:cxn>
                <a:cxn ang="0">
                  <a:pos x="103" y="19"/>
                </a:cxn>
                <a:cxn ang="0">
                  <a:pos x="110" y="9"/>
                </a:cxn>
                <a:cxn ang="0">
                  <a:pos x="109" y="0"/>
                </a:cxn>
              </a:cxnLst>
              <a:rect l="0" t="0" r="r" b="b"/>
              <a:pathLst>
                <a:path w="124" h="125">
                  <a:moveTo>
                    <a:pt x="109" y="0"/>
                  </a:moveTo>
                  <a:cubicBezTo>
                    <a:pt x="109" y="0"/>
                    <a:pt x="51" y="80"/>
                    <a:pt x="0" y="114"/>
                  </a:cubicBezTo>
                  <a:cubicBezTo>
                    <a:pt x="18" y="113"/>
                    <a:pt x="58" y="109"/>
                    <a:pt x="58" y="109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9" y="38"/>
                    <a:pt x="113" y="31"/>
                    <a:pt x="113" y="31"/>
                  </a:cubicBezTo>
                  <a:cubicBezTo>
                    <a:pt x="113" y="31"/>
                    <a:pt x="117" y="30"/>
                    <a:pt x="116" y="31"/>
                  </a:cubicBezTo>
                  <a:cubicBezTo>
                    <a:pt x="108" y="46"/>
                    <a:pt x="100" y="58"/>
                    <a:pt x="88" y="75"/>
                  </a:cubicBezTo>
                  <a:cubicBezTo>
                    <a:pt x="74" y="95"/>
                    <a:pt x="68" y="107"/>
                    <a:pt x="51" y="125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7" y="121"/>
                    <a:pt x="67" y="121"/>
                    <a:pt x="67" y="121"/>
                  </a:cubicBezTo>
                  <a:cubicBezTo>
                    <a:pt x="67" y="121"/>
                    <a:pt x="97" y="121"/>
                    <a:pt x="101" y="121"/>
                  </a:cubicBezTo>
                  <a:cubicBezTo>
                    <a:pt x="107" y="121"/>
                    <a:pt x="114" y="121"/>
                    <a:pt x="121" y="121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0" y="44"/>
                    <a:pt x="94" y="51"/>
                    <a:pt x="92" y="55"/>
                  </a:cubicBezTo>
                  <a:cubicBezTo>
                    <a:pt x="91" y="56"/>
                    <a:pt x="93" y="52"/>
                    <a:pt x="92" y="53"/>
                  </a:cubicBezTo>
                  <a:cubicBezTo>
                    <a:pt x="93" y="52"/>
                    <a:pt x="93" y="51"/>
                    <a:pt x="94" y="46"/>
                  </a:cubicBezTo>
                  <a:cubicBezTo>
                    <a:pt x="97" y="36"/>
                    <a:pt x="103" y="19"/>
                    <a:pt x="103" y="19"/>
                  </a:cubicBezTo>
                  <a:cubicBezTo>
                    <a:pt x="110" y="9"/>
                    <a:pt x="110" y="9"/>
                    <a:pt x="110" y="9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6364288" y="1130300"/>
              <a:ext cx="469900" cy="746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28"/>
                </a:cxn>
                <a:cxn ang="0">
                  <a:pos x="116" y="59"/>
                </a:cxn>
                <a:cxn ang="0">
                  <a:pos x="352" y="56"/>
                </a:cxn>
                <a:cxn ang="0">
                  <a:pos x="359" y="40"/>
                </a:cxn>
                <a:cxn ang="0">
                  <a:pos x="371" y="16"/>
                </a:cxn>
                <a:cxn ang="0">
                  <a:pos x="191" y="20"/>
                </a:cxn>
                <a:cxn ang="0">
                  <a:pos x="115" y="16"/>
                </a:cxn>
                <a:cxn ang="0">
                  <a:pos x="0" y="0"/>
                </a:cxn>
              </a:cxnLst>
              <a:rect l="0" t="0" r="r" b="b"/>
              <a:pathLst>
                <a:path w="371" h="59">
                  <a:moveTo>
                    <a:pt x="0" y="0"/>
                  </a:moveTo>
                  <a:cubicBezTo>
                    <a:pt x="29" y="18"/>
                    <a:pt x="16" y="11"/>
                    <a:pt x="48" y="28"/>
                  </a:cubicBezTo>
                  <a:cubicBezTo>
                    <a:pt x="61" y="35"/>
                    <a:pt x="89" y="49"/>
                    <a:pt x="116" y="59"/>
                  </a:cubicBezTo>
                  <a:cubicBezTo>
                    <a:pt x="352" y="56"/>
                    <a:pt x="352" y="56"/>
                    <a:pt x="352" y="56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71" y="16"/>
                    <a:pt x="371" y="16"/>
                    <a:pt x="371" y="16"/>
                  </a:cubicBezTo>
                  <a:cubicBezTo>
                    <a:pt x="301" y="21"/>
                    <a:pt x="261" y="20"/>
                    <a:pt x="191" y="20"/>
                  </a:cubicBezTo>
                  <a:cubicBezTo>
                    <a:pt x="161" y="20"/>
                    <a:pt x="144" y="19"/>
                    <a:pt x="115" y="16"/>
                  </a:cubicBezTo>
                  <a:cubicBezTo>
                    <a:pt x="70" y="11"/>
                    <a:pt x="44" y="6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 noEditPoints="1"/>
            </p:cNvSpPr>
            <p:nvPr userDrawn="1"/>
          </p:nvSpPr>
          <p:spPr bwMode="auto">
            <a:xfrm>
              <a:off x="8280400" y="1376363"/>
              <a:ext cx="36513" cy="34925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4" y="28"/>
                </a:cxn>
                <a:cxn ang="0">
                  <a:pos x="0" y="14"/>
                </a:cxn>
                <a:cxn ang="0">
                  <a:pos x="14" y="0"/>
                </a:cxn>
                <a:cxn ang="0">
                  <a:pos x="29" y="14"/>
                </a:cxn>
                <a:cxn ang="0">
                  <a:pos x="2" y="14"/>
                </a:cxn>
                <a:cxn ang="0">
                  <a:pos x="14" y="27"/>
                </a:cxn>
                <a:cxn ang="0">
                  <a:pos x="27" y="14"/>
                </a:cxn>
                <a:cxn ang="0">
                  <a:pos x="14" y="1"/>
                </a:cxn>
                <a:cxn ang="0">
                  <a:pos x="2" y="14"/>
                </a:cxn>
                <a:cxn ang="0">
                  <a:pos x="9" y="5"/>
                </a:cxn>
                <a:cxn ang="0">
                  <a:pos x="16" y="5"/>
                </a:cxn>
                <a:cxn ang="0">
                  <a:pos x="21" y="10"/>
                </a:cxn>
                <a:cxn ang="0">
                  <a:pos x="17" y="15"/>
                </a:cxn>
                <a:cxn ang="0">
                  <a:pos x="22" y="22"/>
                </a:cxn>
                <a:cxn ang="0">
                  <a:pos x="20" y="22"/>
                </a:cxn>
                <a:cxn ang="0">
                  <a:pos x="15" y="15"/>
                </a:cxn>
                <a:cxn ang="0">
                  <a:pos x="11" y="15"/>
                </a:cxn>
                <a:cxn ang="0">
                  <a:pos x="11" y="22"/>
                </a:cxn>
                <a:cxn ang="0">
                  <a:pos x="9" y="22"/>
                </a:cxn>
                <a:cxn ang="0">
                  <a:pos x="9" y="5"/>
                </a:cxn>
                <a:cxn ang="0">
                  <a:pos x="11" y="13"/>
                </a:cxn>
                <a:cxn ang="0">
                  <a:pos x="14" y="13"/>
                </a:cxn>
                <a:cxn ang="0">
                  <a:pos x="20" y="10"/>
                </a:cxn>
                <a:cxn ang="0">
                  <a:pos x="15" y="7"/>
                </a:cxn>
                <a:cxn ang="0">
                  <a:pos x="11" y="7"/>
                </a:cxn>
                <a:cxn ang="0">
                  <a:pos x="11" y="13"/>
                </a:cxn>
              </a:cxnLst>
              <a:rect l="0" t="0" r="r" b="b"/>
              <a:pathLst>
                <a:path w="29" h="28">
                  <a:moveTo>
                    <a:pt x="29" y="14"/>
                  </a:moveTo>
                  <a:cubicBezTo>
                    <a:pt x="29" y="22"/>
                    <a:pt x="22" y="28"/>
                    <a:pt x="14" y="28"/>
                  </a:cubicBezTo>
                  <a:cubicBezTo>
                    <a:pt x="7" y="28"/>
                    <a:pt x="0" y="22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lose/>
                  <a:moveTo>
                    <a:pt x="2" y="14"/>
                  </a:moveTo>
                  <a:cubicBezTo>
                    <a:pt x="2" y="21"/>
                    <a:pt x="7" y="27"/>
                    <a:pt x="14" y="27"/>
                  </a:cubicBezTo>
                  <a:cubicBezTo>
                    <a:pt x="22" y="27"/>
                    <a:pt x="27" y="21"/>
                    <a:pt x="27" y="14"/>
                  </a:cubicBezTo>
                  <a:cubicBezTo>
                    <a:pt x="27" y="7"/>
                    <a:pt x="22" y="1"/>
                    <a:pt x="14" y="1"/>
                  </a:cubicBezTo>
                  <a:cubicBezTo>
                    <a:pt x="7" y="1"/>
                    <a:pt x="2" y="6"/>
                    <a:pt x="2" y="14"/>
                  </a:cubicBezTo>
                  <a:close/>
                  <a:moveTo>
                    <a:pt x="9" y="5"/>
                  </a:moveTo>
                  <a:cubicBezTo>
                    <a:pt x="16" y="5"/>
                    <a:pt x="16" y="5"/>
                    <a:pt x="16" y="5"/>
                  </a:cubicBezTo>
                  <a:cubicBezTo>
                    <a:pt x="19" y="5"/>
                    <a:pt x="21" y="7"/>
                    <a:pt x="21" y="10"/>
                  </a:cubicBezTo>
                  <a:cubicBezTo>
                    <a:pt x="21" y="13"/>
                    <a:pt x="19" y="14"/>
                    <a:pt x="17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2"/>
                    <a:pt x="9" y="22"/>
                    <a:pt x="9" y="22"/>
                  </a:cubicBezTo>
                  <a:lnTo>
                    <a:pt x="9" y="5"/>
                  </a:lnTo>
                  <a:close/>
                  <a:moveTo>
                    <a:pt x="11" y="13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17" y="13"/>
                    <a:pt x="20" y="13"/>
                    <a:pt x="20" y="10"/>
                  </a:cubicBezTo>
                  <a:cubicBezTo>
                    <a:pt x="20" y="7"/>
                    <a:pt x="17" y="7"/>
                    <a:pt x="15" y="7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11" y="1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68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awn Dehydrator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1508" y="2461636"/>
            <a:ext cx="2370500" cy="4396364"/>
          </a:xfrm>
          <a:prstGeom prst="round1Rect">
            <a:avLst/>
          </a:prstGeom>
        </p:spPr>
      </p:pic>
      <p:sp>
        <p:nvSpPr>
          <p:cNvPr id="10" name="Round Single Corner Rectangle 9"/>
          <p:cNvSpPr/>
          <p:nvPr userDrawn="1"/>
        </p:nvSpPr>
        <p:spPr>
          <a:xfrm flipH="1">
            <a:off x="2571184" y="2454242"/>
            <a:ext cx="6572816" cy="4403757"/>
          </a:xfrm>
          <a:prstGeom prst="round1Rect">
            <a:avLst>
              <a:gd name="adj" fmla="val 9553"/>
            </a:avLst>
          </a:prstGeom>
          <a:solidFill>
            <a:srgbClr val="D0E2D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133253" y="5409159"/>
            <a:ext cx="5549153" cy="914400"/>
          </a:xfrm>
          <a:noFill/>
          <a:ln w="3175">
            <a:noFill/>
          </a:ln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 bwMode="black">
          <a:xfrm>
            <a:off x="3044982" y="3866584"/>
            <a:ext cx="5641818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 bwMode="black">
          <a:xfrm>
            <a:off x="3044982" y="3295461"/>
            <a:ext cx="6019800" cy="3048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1400" spc="120" dirty="0" smtClean="0">
                <a:solidFill>
                  <a:prstClr val="black"/>
                </a:solidFill>
              </a:rPr>
              <a:t>NAME of CONFERENCE, VENUE or EVENT</a:t>
            </a:r>
            <a:endParaRPr lang="en-US" sz="1400" i="1" spc="120" dirty="0" smtClean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6327648" y="758952"/>
            <a:ext cx="1978025" cy="692151"/>
            <a:chOff x="6338888" y="757237"/>
            <a:chExt cx="1978025" cy="692151"/>
          </a:xfrm>
        </p:grpSpPr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6965950" y="760413"/>
              <a:ext cx="246063" cy="239713"/>
            </a:xfrm>
            <a:custGeom>
              <a:avLst/>
              <a:gdLst/>
              <a:ahLst/>
              <a:cxnLst>
                <a:cxn ang="0">
                  <a:pos x="55" y="189"/>
                </a:cxn>
                <a:cxn ang="0">
                  <a:pos x="55" y="180"/>
                </a:cxn>
                <a:cxn ang="0">
                  <a:pos x="33" y="155"/>
                </a:cxn>
                <a:cxn ang="0">
                  <a:pos x="37" y="28"/>
                </a:cxn>
                <a:cxn ang="0">
                  <a:pos x="37" y="28"/>
                </a:cxn>
                <a:cxn ang="0">
                  <a:pos x="84" y="152"/>
                </a:cxn>
                <a:cxn ang="0">
                  <a:pos x="91" y="152"/>
                </a:cxn>
                <a:cxn ang="0">
                  <a:pos x="141" y="28"/>
                </a:cxn>
                <a:cxn ang="0">
                  <a:pos x="141" y="28"/>
                </a:cxn>
                <a:cxn ang="0">
                  <a:pos x="145" y="178"/>
                </a:cxn>
                <a:cxn ang="0">
                  <a:pos x="131" y="180"/>
                </a:cxn>
                <a:cxn ang="0">
                  <a:pos x="131" y="189"/>
                </a:cxn>
                <a:cxn ang="0">
                  <a:pos x="194" y="189"/>
                </a:cxn>
                <a:cxn ang="0">
                  <a:pos x="194" y="180"/>
                </a:cxn>
                <a:cxn ang="0">
                  <a:pos x="179" y="178"/>
                </a:cxn>
                <a:cxn ang="0">
                  <a:pos x="173" y="10"/>
                </a:cxn>
                <a:cxn ang="0">
                  <a:pos x="188" y="8"/>
                </a:cxn>
                <a:cxn ang="0">
                  <a:pos x="188" y="0"/>
                </a:cxn>
                <a:cxn ang="0">
                  <a:pos x="139" y="0"/>
                </a:cxn>
                <a:cxn ang="0">
                  <a:pos x="99" y="104"/>
                </a:cxn>
                <a:cxn ang="0">
                  <a:pos x="6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25" y="10"/>
                </a:cxn>
                <a:cxn ang="0">
                  <a:pos x="21" y="153"/>
                </a:cxn>
                <a:cxn ang="0">
                  <a:pos x="0" y="180"/>
                </a:cxn>
                <a:cxn ang="0">
                  <a:pos x="0" y="189"/>
                </a:cxn>
                <a:cxn ang="0">
                  <a:pos x="55" y="189"/>
                </a:cxn>
              </a:cxnLst>
              <a:rect l="0" t="0" r="r" b="b"/>
              <a:pathLst>
                <a:path w="194" h="189">
                  <a:moveTo>
                    <a:pt x="55" y="189"/>
                  </a:moveTo>
                  <a:cubicBezTo>
                    <a:pt x="55" y="180"/>
                    <a:pt x="55" y="180"/>
                    <a:pt x="55" y="180"/>
                  </a:cubicBezTo>
                  <a:cubicBezTo>
                    <a:pt x="41" y="179"/>
                    <a:pt x="33" y="172"/>
                    <a:pt x="33" y="155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84" y="152"/>
                    <a:pt x="84" y="152"/>
                    <a:pt x="84" y="152"/>
                  </a:cubicBezTo>
                  <a:cubicBezTo>
                    <a:pt x="91" y="152"/>
                    <a:pt x="91" y="152"/>
                    <a:pt x="91" y="152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5" y="178"/>
                    <a:pt x="145" y="178"/>
                    <a:pt x="145" y="178"/>
                  </a:cubicBezTo>
                  <a:cubicBezTo>
                    <a:pt x="131" y="180"/>
                    <a:pt x="131" y="180"/>
                    <a:pt x="131" y="180"/>
                  </a:cubicBezTo>
                  <a:cubicBezTo>
                    <a:pt x="131" y="189"/>
                    <a:pt x="131" y="189"/>
                    <a:pt x="131" y="189"/>
                  </a:cubicBezTo>
                  <a:cubicBezTo>
                    <a:pt x="194" y="189"/>
                    <a:pt x="194" y="189"/>
                    <a:pt x="194" y="189"/>
                  </a:cubicBezTo>
                  <a:cubicBezTo>
                    <a:pt x="194" y="180"/>
                    <a:pt x="194" y="180"/>
                    <a:pt x="194" y="180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88" y="8"/>
                    <a:pt x="188" y="8"/>
                    <a:pt x="188" y="8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20" y="173"/>
                    <a:pt x="12" y="176"/>
                    <a:pt x="0" y="180"/>
                  </a:cubicBezTo>
                  <a:cubicBezTo>
                    <a:pt x="0" y="189"/>
                    <a:pt x="0" y="189"/>
                    <a:pt x="0" y="189"/>
                  </a:cubicBezTo>
                  <a:lnTo>
                    <a:pt x="55" y="18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 userDrawn="1"/>
          </p:nvSpPr>
          <p:spPr bwMode="auto">
            <a:xfrm>
              <a:off x="7221538" y="831850"/>
              <a:ext cx="142875" cy="173038"/>
            </a:xfrm>
            <a:custGeom>
              <a:avLst/>
              <a:gdLst/>
              <a:ahLst/>
              <a:cxnLst>
                <a:cxn ang="0">
                  <a:pos x="93" y="42"/>
                </a:cxn>
                <a:cxn ang="0">
                  <a:pos x="32" y="0"/>
                </a:cxn>
                <a:cxn ang="0">
                  <a:pos x="9" y="14"/>
                </a:cxn>
                <a:cxn ang="0">
                  <a:pos x="24" y="27"/>
                </a:cxn>
                <a:cxn ang="0">
                  <a:pos x="46" y="9"/>
                </a:cxn>
                <a:cxn ang="0">
                  <a:pos x="66" y="34"/>
                </a:cxn>
                <a:cxn ang="0">
                  <a:pos x="66" y="47"/>
                </a:cxn>
                <a:cxn ang="0">
                  <a:pos x="0" y="105"/>
                </a:cxn>
                <a:cxn ang="0">
                  <a:pos x="31" y="136"/>
                </a:cxn>
                <a:cxn ang="0">
                  <a:pos x="67" y="118"/>
                </a:cxn>
                <a:cxn ang="0">
                  <a:pos x="87" y="136"/>
                </a:cxn>
                <a:cxn ang="0">
                  <a:pos x="113" y="121"/>
                </a:cxn>
                <a:cxn ang="0">
                  <a:pos x="108" y="115"/>
                </a:cxn>
                <a:cxn ang="0">
                  <a:pos x="99" y="119"/>
                </a:cxn>
                <a:cxn ang="0">
                  <a:pos x="93" y="109"/>
                </a:cxn>
                <a:cxn ang="0">
                  <a:pos x="93" y="42"/>
                </a:cxn>
                <a:cxn ang="0">
                  <a:pos x="66" y="109"/>
                </a:cxn>
                <a:cxn ang="0">
                  <a:pos x="46" y="117"/>
                </a:cxn>
                <a:cxn ang="0">
                  <a:pos x="29" y="96"/>
                </a:cxn>
                <a:cxn ang="0">
                  <a:pos x="66" y="57"/>
                </a:cxn>
                <a:cxn ang="0">
                  <a:pos x="66" y="109"/>
                </a:cxn>
              </a:cxnLst>
              <a:rect l="0" t="0" r="r" b="b"/>
              <a:pathLst>
                <a:path w="113" h="136">
                  <a:moveTo>
                    <a:pt x="93" y="42"/>
                  </a:moveTo>
                  <a:cubicBezTo>
                    <a:pt x="93" y="11"/>
                    <a:pt x="52" y="0"/>
                    <a:pt x="32" y="0"/>
                  </a:cubicBezTo>
                  <a:cubicBezTo>
                    <a:pt x="22" y="0"/>
                    <a:pt x="9" y="3"/>
                    <a:pt x="9" y="14"/>
                  </a:cubicBezTo>
                  <a:cubicBezTo>
                    <a:pt x="9" y="23"/>
                    <a:pt x="14" y="27"/>
                    <a:pt x="24" y="27"/>
                  </a:cubicBezTo>
                  <a:cubicBezTo>
                    <a:pt x="39" y="27"/>
                    <a:pt x="41" y="9"/>
                    <a:pt x="46" y="9"/>
                  </a:cubicBezTo>
                  <a:cubicBezTo>
                    <a:pt x="55" y="9"/>
                    <a:pt x="66" y="20"/>
                    <a:pt x="66" y="34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7" y="59"/>
                    <a:pt x="0" y="69"/>
                    <a:pt x="0" y="105"/>
                  </a:cubicBezTo>
                  <a:cubicBezTo>
                    <a:pt x="0" y="122"/>
                    <a:pt x="13" y="136"/>
                    <a:pt x="31" y="136"/>
                  </a:cubicBezTo>
                  <a:cubicBezTo>
                    <a:pt x="46" y="136"/>
                    <a:pt x="56" y="129"/>
                    <a:pt x="67" y="118"/>
                  </a:cubicBezTo>
                  <a:cubicBezTo>
                    <a:pt x="69" y="127"/>
                    <a:pt x="74" y="136"/>
                    <a:pt x="87" y="136"/>
                  </a:cubicBezTo>
                  <a:cubicBezTo>
                    <a:pt x="100" y="136"/>
                    <a:pt x="110" y="126"/>
                    <a:pt x="113" y="121"/>
                  </a:cubicBezTo>
                  <a:cubicBezTo>
                    <a:pt x="108" y="115"/>
                    <a:pt x="108" y="115"/>
                    <a:pt x="108" y="115"/>
                  </a:cubicBezTo>
                  <a:cubicBezTo>
                    <a:pt x="105" y="117"/>
                    <a:pt x="102" y="119"/>
                    <a:pt x="99" y="119"/>
                  </a:cubicBezTo>
                  <a:cubicBezTo>
                    <a:pt x="93" y="119"/>
                    <a:pt x="93" y="114"/>
                    <a:pt x="93" y="109"/>
                  </a:cubicBezTo>
                  <a:lnTo>
                    <a:pt x="93" y="42"/>
                  </a:lnTo>
                  <a:close/>
                  <a:moveTo>
                    <a:pt x="66" y="109"/>
                  </a:moveTo>
                  <a:cubicBezTo>
                    <a:pt x="62" y="113"/>
                    <a:pt x="54" y="117"/>
                    <a:pt x="46" y="117"/>
                  </a:cubicBezTo>
                  <a:cubicBezTo>
                    <a:pt x="38" y="117"/>
                    <a:pt x="29" y="107"/>
                    <a:pt x="29" y="96"/>
                  </a:cubicBezTo>
                  <a:cubicBezTo>
                    <a:pt x="29" y="76"/>
                    <a:pt x="43" y="63"/>
                    <a:pt x="66" y="57"/>
                  </a:cubicBezTo>
                  <a:lnTo>
                    <a:pt x="66" y="10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7358063" y="831850"/>
              <a:ext cx="123825" cy="16827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7"/>
                </a:cxn>
                <a:cxn ang="0">
                  <a:pos x="20" y="50"/>
                </a:cxn>
                <a:cxn ang="0">
                  <a:pos x="20" y="123"/>
                </a:cxn>
                <a:cxn ang="0">
                  <a:pos x="5" y="125"/>
                </a:cxn>
                <a:cxn ang="0">
                  <a:pos x="5" y="133"/>
                </a:cxn>
                <a:cxn ang="0">
                  <a:pos x="64" y="133"/>
                </a:cxn>
                <a:cxn ang="0">
                  <a:pos x="64" y="125"/>
                </a:cxn>
                <a:cxn ang="0">
                  <a:pos x="49" y="123"/>
                </a:cxn>
                <a:cxn ang="0">
                  <a:pos x="47" y="97"/>
                </a:cxn>
                <a:cxn ang="0">
                  <a:pos x="63" y="28"/>
                </a:cxn>
                <a:cxn ang="0">
                  <a:pos x="79" y="31"/>
                </a:cxn>
                <a:cxn ang="0">
                  <a:pos x="97" y="15"/>
                </a:cxn>
                <a:cxn ang="0">
                  <a:pos x="79" y="0"/>
                </a:cxn>
                <a:cxn ang="0">
                  <a:pos x="44" y="41"/>
                </a:cxn>
                <a:cxn ang="0">
                  <a:pos x="44" y="41"/>
                </a:cxn>
                <a:cxn ang="0">
                  <a:pos x="31" y="0"/>
                </a:cxn>
                <a:cxn ang="0">
                  <a:pos x="0" y="10"/>
                </a:cxn>
              </a:cxnLst>
              <a:rect l="0" t="0" r="r" b="b"/>
              <a:pathLst>
                <a:path w="97" h="133">
                  <a:moveTo>
                    <a:pt x="0" y="1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6" y="17"/>
                    <a:pt x="20" y="34"/>
                    <a:pt x="20" y="50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64" y="133"/>
                    <a:pt x="64" y="133"/>
                    <a:pt x="64" y="133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7" y="114"/>
                    <a:pt x="47" y="106"/>
                    <a:pt x="47" y="97"/>
                  </a:cubicBezTo>
                  <a:cubicBezTo>
                    <a:pt x="47" y="49"/>
                    <a:pt x="57" y="28"/>
                    <a:pt x="63" y="28"/>
                  </a:cubicBezTo>
                  <a:cubicBezTo>
                    <a:pt x="65" y="28"/>
                    <a:pt x="72" y="31"/>
                    <a:pt x="79" y="31"/>
                  </a:cubicBezTo>
                  <a:cubicBezTo>
                    <a:pt x="89" y="31"/>
                    <a:pt x="97" y="22"/>
                    <a:pt x="97" y="15"/>
                  </a:cubicBezTo>
                  <a:cubicBezTo>
                    <a:pt x="97" y="5"/>
                    <a:pt x="91" y="0"/>
                    <a:pt x="79" y="0"/>
                  </a:cubicBezTo>
                  <a:cubicBezTo>
                    <a:pt x="60" y="0"/>
                    <a:pt x="51" y="26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2" y="27"/>
                    <a:pt x="39" y="6"/>
                    <a:pt x="31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 userDrawn="1"/>
          </p:nvSpPr>
          <p:spPr bwMode="auto">
            <a:xfrm>
              <a:off x="7486650" y="757237"/>
              <a:ext cx="71438" cy="242888"/>
            </a:xfrm>
            <a:custGeom>
              <a:avLst/>
              <a:gdLst/>
              <a:ahLst/>
              <a:cxnLst>
                <a:cxn ang="0">
                  <a:pos x="56" y="191"/>
                </a:cxn>
                <a:cxn ang="0">
                  <a:pos x="56" y="183"/>
                </a:cxn>
                <a:cxn ang="0">
                  <a:pos x="42" y="181"/>
                </a:cxn>
                <a:cxn ang="0">
                  <a:pos x="42" y="58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15" y="91"/>
                </a:cxn>
                <a:cxn ang="0">
                  <a:pos x="15" y="181"/>
                </a:cxn>
                <a:cxn ang="0">
                  <a:pos x="0" y="183"/>
                </a:cxn>
                <a:cxn ang="0">
                  <a:pos x="0" y="191"/>
                </a:cxn>
                <a:cxn ang="0">
                  <a:pos x="56" y="191"/>
                </a:cxn>
                <a:cxn ang="0">
                  <a:pos x="11" y="17"/>
                </a:cxn>
                <a:cxn ang="0">
                  <a:pos x="28" y="34"/>
                </a:cxn>
                <a:cxn ang="0">
                  <a:pos x="45" y="17"/>
                </a:cxn>
                <a:cxn ang="0">
                  <a:pos x="28" y="0"/>
                </a:cxn>
                <a:cxn ang="0">
                  <a:pos x="11" y="17"/>
                </a:cxn>
              </a:cxnLst>
              <a:rect l="0" t="0" r="r" b="b"/>
              <a:pathLst>
                <a:path w="56" h="191">
                  <a:moveTo>
                    <a:pt x="56" y="191"/>
                  </a:moveTo>
                  <a:cubicBezTo>
                    <a:pt x="56" y="183"/>
                    <a:pt x="56" y="183"/>
                    <a:pt x="56" y="183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9" y="77"/>
                    <a:pt x="15" y="80"/>
                    <a:pt x="15" y="9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56" y="191"/>
                  </a:lnTo>
                  <a:close/>
                  <a:moveTo>
                    <a:pt x="11" y="17"/>
                  </a:moveTo>
                  <a:cubicBezTo>
                    <a:pt x="11" y="27"/>
                    <a:pt x="19" y="34"/>
                    <a:pt x="28" y="34"/>
                  </a:cubicBezTo>
                  <a:cubicBezTo>
                    <a:pt x="37" y="34"/>
                    <a:pt x="45" y="27"/>
                    <a:pt x="45" y="17"/>
                  </a:cubicBezTo>
                  <a:cubicBezTo>
                    <a:pt x="45" y="7"/>
                    <a:pt x="37" y="0"/>
                    <a:pt x="28" y="0"/>
                  </a:cubicBezTo>
                  <a:cubicBezTo>
                    <a:pt x="19" y="0"/>
                    <a:pt x="11" y="7"/>
                    <a:pt x="11" y="17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7564438" y="768350"/>
              <a:ext cx="101600" cy="236538"/>
            </a:xfrm>
            <a:custGeom>
              <a:avLst/>
              <a:gdLst/>
              <a:ahLst/>
              <a:cxnLst>
                <a:cxn ang="0">
                  <a:pos x="15" y="64"/>
                </a:cxn>
                <a:cxn ang="0">
                  <a:pos x="15" y="155"/>
                </a:cxn>
                <a:cxn ang="0">
                  <a:pos x="44" y="185"/>
                </a:cxn>
                <a:cxn ang="0">
                  <a:pos x="79" y="166"/>
                </a:cxn>
                <a:cxn ang="0">
                  <a:pos x="75" y="159"/>
                </a:cxn>
                <a:cxn ang="0">
                  <a:pos x="56" y="168"/>
                </a:cxn>
                <a:cxn ang="0">
                  <a:pos x="42" y="155"/>
                </a:cxn>
                <a:cxn ang="0">
                  <a:pos x="42" y="64"/>
                </a:cxn>
                <a:cxn ang="0">
                  <a:pos x="72" y="64"/>
                </a:cxn>
                <a:cxn ang="0">
                  <a:pos x="72" y="52"/>
                </a:cxn>
                <a:cxn ang="0">
                  <a:pos x="42" y="52"/>
                </a:cxn>
                <a:cxn ang="0">
                  <a:pos x="42" y="0"/>
                </a:cxn>
                <a:cxn ang="0">
                  <a:pos x="15" y="15"/>
                </a:cxn>
                <a:cxn ang="0">
                  <a:pos x="15" y="52"/>
                </a:cxn>
                <a:cxn ang="0">
                  <a:pos x="0" y="52"/>
                </a:cxn>
                <a:cxn ang="0">
                  <a:pos x="0" y="64"/>
                </a:cxn>
                <a:cxn ang="0">
                  <a:pos x="15" y="64"/>
                </a:cxn>
              </a:cxnLst>
              <a:rect l="0" t="0" r="r" b="b"/>
              <a:pathLst>
                <a:path w="79" h="185">
                  <a:moveTo>
                    <a:pt x="15" y="64"/>
                  </a:moveTo>
                  <a:cubicBezTo>
                    <a:pt x="15" y="155"/>
                    <a:pt x="15" y="155"/>
                    <a:pt x="15" y="155"/>
                  </a:cubicBezTo>
                  <a:cubicBezTo>
                    <a:pt x="15" y="167"/>
                    <a:pt x="20" y="185"/>
                    <a:pt x="44" y="185"/>
                  </a:cubicBezTo>
                  <a:cubicBezTo>
                    <a:pt x="57" y="185"/>
                    <a:pt x="71" y="176"/>
                    <a:pt x="79" y="166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69" y="164"/>
                    <a:pt x="63" y="168"/>
                    <a:pt x="56" y="168"/>
                  </a:cubicBezTo>
                  <a:cubicBezTo>
                    <a:pt x="48" y="168"/>
                    <a:pt x="42" y="164"/>
                    <a:pt x="42" y="155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64"/>
                    <a:pt x="0" y="64"/>
                    <a:pt x="0" y="64"/>
                  </a:cubicBezTo>
                  <a:lnTo>
                    <a:pt x="15" y="64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 userDrawn="1"/>
          </p:nvSpPr>
          <p:spPr bwMode="auto">
            <a:xfrm>
              <a:off x="7670800" y="757237"/>
              <a:ext cx="71438" cy="242888"/>
            </a:xfrm>
            <a:custGeom>
              <a:avLst/>
              <a:gdLst/>
              <a:ahLst/>
              <a:cxnLst>
                <a:cxn ang="0">
                  <a:pos x="57" y="191"/>
                </a:cxn>
                <a:cxn ang="0">
                  <a:pos x="57" y="183"/>
                </a:cxn>
                <a:cxn ang="0">
                  <a:pos x="42" y="181"/>
                </a:cxn>
                <a:cxn ang="0">
                  <a:pos x="42" y="58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15" y="91"/>
                </a:cxn>
                <a:cxn ang="0">
                  <a:pos x="15" y="181"/>
                </a:cxn>
                <a:cxn ang="0">
                  <a:pos x="0" y="183"/>
                </a:cxn>
                <a:cxn ang="0">
                  <a:pos x="0" y="191"/>
                </a:cxn>
                <a:cxn ang="0">
                  <a:pos x="57" y="191"/>
                </a:cxn>
                <a:cxn ang="0">
                  <a:pos x="12" y="17"/>
                </a:cxn>
                <a:cxn ang="0">
                  <a:pos x="28" y="34"/>
                </a:cxn>
                <a:cxn ang="0">
                  <a:pos x="45" y="17"/>
                </a:cxn>
                <a:cxn ang="0">
                  <a:pos x="28" y="0"/>
                </a:cxn>
                <a:cxn ang="0">
                  <a:pos x="12" y="17"/>
                </a:cxn>
              </a:cxnLst>
              <a:rect l="0" t="0" r="r" b="b"/>
              <a:pathLst>
                <a:path w="57" h="191">
                  <a:moveTo>
                    <a:pt x="57" y="191"/>
                  </a:moveTo>
                  <a:cubicBezTo>
                    <a:pt x="57" y="183"/>
                    <a:pt x="57" y="183"/>
                    <a:pt x="57" y="183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0" y="77"/>
                    <a:pt x="15" y="80"/>
                    <a:pt x="15" y="9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57" y="191"/>
                  </a:lnTo>
                  <a:close/>
                  <a:moveTo>
                    <a:pt x="12" y="17"/>
                  </a:moveTo>
                  <a:cubicBezTo>
                    <a:pt x="12" y="27"/>
                    <a:pt x="19" y="34"/>
                    <a:pt x="28" y="34"/>
                  </a:cubicBezTo>
                  <a:cubicBezTo>
                    <a:pt x="38" y="34"/>
                    <a:pt x="45" y="27"/>
                    <a:pt x="45" y="17"/>
                  </a:cubicBezTo>
                  <a:cubicBezTo>
                    <a:pt x="45" y="7"/>
                    <a:pt x="38" y="0"/>
                    <a:pt x="28" y="0"/>
                  </a:cubicBezTo>
                  <a:cubicBezTo>
                    <a:pt x="19" y="0"/>
                    <a:pt x="12" y="7"/>
                    <a:pt x="12" y="17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>
              <a:off x="7751763" y="831850"/>
              <a:ext cx="265113" cy="168275"/>
            </a:xfrm>
            <a:custGeom>
              <a:avLst/>
              <a:gdLst/>
              <a:ahLst/>
              <a:cxnLst>
                <a:cxn ang="0">
                  <a:pos x="131" y="133"/>
                </a:cxn>
                <a:cxn ang="0">
                  <a:pos x="131" y="125"/>
                </a:cxn>
                <a:cxn ang="0">
                  <a:pos x="118" y="123"/>
                </a:cxn>
                <a:cxn ang="0">
                  <a:pos x="118" y="54"/>
                </a:cxn>
                <a:cxn ang="0">
                  <a:pos x="117" y="35"/>
                </a:cxn>
                <a:cxn ang="0">
                  <a:pos x="143" y="20"/>
                </a:cxn>
                <a:cxn ang="0">
                  <a:pos x="167" y="43"/>
                </a:cxn>
                <a:cxn ang="0">
                  <a:pos x="167" y="123"/>
                </a:cxn>
                <a:cxn ang="0">
                  <a:pos x="154" y="125"/>
                </a:cxn>
                <a:cxn ang="0">
                  <a:pos x="154" y="133"/>
                </a:cxn>
                <a:cxn ang="0">
                  <a:pos x="209" y="133"/>
                </a:cxn>
                <a:cxn ang="0">
                  <a:pos x="209" y="125"/>
                </a:cxn>
                <a:cxn ang="0">
                  <a:pos x="194" y="123"/>
                </a:cxn>
                <a:cxn ang="0">
                  <a:pos x="194" y="49"/>
                </a:cxn>
                <a:cxn ang="0">
                  <a:pos x="152" y="0"/>
                </a:cxn>
                <a:cxn ang="0">
                  <a:pos x="114" y="23"/>
                </a:cxn>
                <a:cxn ang="0">
                  <a:pos x="81" y="0"/>
                </a:cxn>
                <a:cxn ang="0">
                  <a:pos x="41" y="23"/>
                </a:cxn>
                <a:cxn ang="0">
                  <a:pos x="31" y="0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15" y="36"/>
                </a:cxn>
                <a:cxn ang="0">
                  <a:pos x="15" y="123"/>
                </a:cxn>
                <a:cxn ang="0">
                  <a:pos x="0" y="125"/>
                </a:cxn>
                <a:cxn ang="0">
                  <a:pos x="0" y="133"/>
                </a:cxn>
                <a:cxn ang="0">
                  <a:pos x="55" y="133"/>
                </a:cxn>
                <a:cxn ang="0">
                  <a:pos x="55" y="125"/>
                </a:cxn>
                <a:cxn ang="0">
                  <a:pos x="42" y="123"/>
                </a:cxn>
                <a:cxn ang="0">
                  <a:pos x="42" y="40"/>
                </a:cxn>
                <a:cxn ang="0">
                  <a:pos x="70" y="20"/>
                </a:cxn>
                <a:cxn ang="0">
                  <a:pos x="91" y="44"/>
                </a:cxn>
                <a:cxn ang="0">
                  <a:pos x="91" y="123"/>
                </a:cxn>
                <a:cxn ang="0">
                  <a:pos x="78" y="125"/>
                </a:cxn>
                <a:cxn ang="0">
                  <a:pos x="78" y="133"/>
                </a:cxn>
                <a:cxn ang="0">
                  <a:pos x="131" y="133"/>
                </a:cxn>
              </a:cxnLst>
              <a:rect l="0" t="0" r="r" b="b"/>
              <a:pathLst>
                <a:path w="209" h="133">
                  <a:moveTo>
                    <a:pt x="131" y="133"/>
                  </a:moveTo>
                  <a:cubicBezTo>
                    <a:pt x="131" y="125"/>
                    <a:pt x="131" y="125"/>
                    <a:pt x="131" y="125"/>
                  </a:cubicBezTo>
                  <a:cubicBezTo>
                    <a:pt x="118" y="123"/>
                    <a:pt x="118" y="123"/>
                    <a:pt x="118" y="123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45"/>
                    <a:pt x="117" y="39"/>
                    <a:pt x="117" y="35"/>
                  </a:cubicBezTo>
                  <a:cubicBezTo>
                    <a:pt x="117" y="31"/>
                    <a:pt x="131" y="20"/>
                    <a:pt x="143" y="20"/>
                  </a:cubicBezTo>
                  <a:cubicBezTo>
                    <a:pt x="156" y="20"/>
                    <a:pt x="167" y="28"/>
                    <a:pt x="167" y="43"/>
                  </a:cubicBezTo>
                  <a:cubicBezTo>
                    <a:pt x="167" y="123"/>
                    <a:pt x="167" y="123"/>
                    <a:pt x="167" y="123"/>
                  </a:cubicBezTo>
                  <a:cubicBezTo>
                    <a:pt x="154" y="125"/>
                    <a:pt x="154" y="125"/>
                    <a:pt x="154" y="125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25"/>
                    <a:pt x="209" y="125"/>
                    <a:pt x="209" y="125"/>
                  </a:cubicBezTo>
                  <a:cubicBezTo>
                    <a:pt x="194" y="123"/>
                    <a:pt x="194" y="123"/>
                    <a:pt x="194" y="123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4" y="22"/>
                    <a:pt x="186" y="0"/>
                    <a:pt x="152" y="0"/>
                  </a:cubicBezTo>
                  <a:cubicBezTo>
                    <a:pt x="137" y="0"/>
                    <a:pt x="123" y="10"/>
                    <a:pt x="114" y="23"/>
                  </a:cubicBezTo>
                  <a:cubicBezTo>
                    <a:pt x="110" y="8"/>
                    <a:pt x="97" y="0"/>
                    <a:pt x="81" y="0"/>
                  </a:cubicBezTo>
                  <a:cubicBezTo>
                    <a:pt x="64" y="0"/>
                    <a:pt x="52" y="12"/>
                    <a:pt x="41" y="23"/>
                  </a:cubicBezTo>
                  <a:cubicBezTo>
                    <a:pt x="40" y="15"/>
                    <a:pt x="37" y="7"/>
                    <a:pt x="31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" y="19"/>
                    <a:pt x="15" y="24"/>
                    <a:pt x="15" y="36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55" y="133"/>
                    <a:pt x="55" y="133"/>
                    <a:pt x="55" y="133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34"/>
                    <a:pt x="55" y="20"/>
                    <a:pt x="70" y="20"/>
                  </a:cubicBezTo>
                  <a:cubicBezTo>
                    <a:pt x="82" y="20"/>
                    <a:pt x="91" y="30"/>
                    <a:pt x="91" y="44"/>
                  </a:cubicBezTo>
                  <a:cubicBezTo>
                    <a:pt x="91" y="123"/>
                    <a:pt x="91" y="123"/>
                    <a:pt x="91" y="123"/>
                  </a:cubicBezTo>
                  <a:cubicBezTo>
                    <a:pt x="78" y="125"/>
                    <a:pt x="78" y="125"/>
                    <a:pt x="78" y="125"/>
                  </a:cubicBezTo>
                  <a:cubicBezTo>
                    <a:pt x="78" y="133"/>
                    <a:pt x="78" y="133"/>
                    <a:pt x="78" y="133"/>
                  </a:cubicBezTo>
                  <a:lnTo>
                    <a:pt x="131" y="13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8023225" y="831850"/>
              <a:ext cx="128588" cy="173038"/>
            </a:xfrm>
            <a:custGeom>
              <a:avLst/>
              <a:gdLst/>
              <a:ahLst/>
              <a:cxnLst>
                <a:cxn ang="0">
                  <a:pos x="101" y="51"/>
                </a:cxn>
                <a:cxn ang="0">
                  <a:pos x="54" y="0"/>
                </a:cxn>
                <a:cxn ang="0">
                  <a:pos x="0" y="74"/>
                </a:cxn>
                <a:cxn ang="0">
                  <a:pos x="50" y="136"/>
                </a:cxn>
                <a:cxn ang="0">
                  <a:pos x="101" y="104"/>
                </a:cxn>
                <a:cxn ang="0">
                  <a:pos x="94" y="98"/>
                </a:cxn>
                <a:cxn ang="0">
                  <a:pos x="64" y="116"/>
                </a:cxn>
                <a:cxn ang="0">
                  <a:pos x="27" y="71"/>
                </a:cxn>
                <a:cxn ang="0">
                  <a:pos x="101" y="51"/>
                </a:cxn>
                <a:cxn ang="0">
                  <a:pos x="24" y="59"/>
                </a:cxn>
                <a:cxn ang="0">
                  <a:pos x="50" y="9"/>
                </a:cxn>
                <a:cxn ang="0">
                  <a:pos x="70" y="30"/>
                </a:cxn>
                <a:cxn ang="0">
                  <a:pos x="56" y="51"/>
                </a:cxn>
                <a:cxn ang="0">
                  <a:pos x="24" y="59"/>
                </a:cxn>
              </a:cxnLst>
              <a:rect l="0" t="0" r="r" b="b"/>
              <a:pathLst>
                <a:path w="101" h="136">
                  <a:moveTo>
                    <a:pt x="101" y="51"/>
                  </a:moveTo>
                  <a:cubicBezTo>
                    <a:pt x="101" y="25"/>
                    <a:pt x="83" y="0"/>
                    <a:pt x="54" y="0"/>
                  </a:cubicBezTo>
                  <a:cubicBezTo>
                    <a:pt x="17" y="0"/>
                    <a:pt x="0" y="40"/>
                    <a:pt x="0" y="74"/>
                  </a:cubicBezTo>
                  <a:cubicBezTo>
                    <a:pt x="0" y="106"/>
                    <a:pt x="18" y="136"/>
                    <a:pt x="50" y="136"/>
                  </a:cubicBezTo>
                  <a:cubicBezTo>
                    <a:pt x="74" y="136"/>
                    <a:pt x="88" y="123"/>
                    <a:pt x="101" y="104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85" y="108"/>
                    <a:pt x="81" y="116"/>
                    <a:pt x="64" y="116"/>
                  </a:cubicBezTo>
                  <a:cubicBezTo>
                    <a:pt x="40" y="116"/>
                    <a:pt x="28" y="92"/>
                    <a:pt x="27" y="71"/>
                  </a:cubicBezTo>
                  <a:lnTo>
                    <a:pt x="101" y="51"/>
                  </a:lnTo>
                  <a:close/>
                  <a:moveTo>
                    <a:pt x="24" y="59"/>
                  </a:moveTo>
                  <a:cubicBezTo>
                    <a:pt x="24" y="32"/>
                    <a:pt x="31" y="9"/>
                    <a:pt x="50" y="9"/>
                  </a:cubicBezTo>
                  <a:cubicBezTo>
                    <a:pt x="62" y="9"/>
                    <a:pt x="70" y="16"/>
                    <a:pt x="70" y="30"/>
                  </a:cubicBezTo>
                  <a:cubicBezTo>
                    <a:pt x="70" y="43"/>
                    <a:pt x="66" y="49"/>
                    <a:pt x="56" y="51"/>
                  </a:cubicBezTo>
                  <a:lnTo>
                    <a:pt x="24" y="5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8158163" y="831850"/>
              <a:ext cx="115888" cy="173038"/>
            </a:xfrm>
            <a:custGeom>
              <a:avLst/>
              <a:gdLst/>
              <a:ahLst/>
              <a:cxnLst>
                <a:cxn ang="0">
                  <a:pos x="43" y="136"/>
                </a:cxn>
                <a:cxn ang="0">
                  <a:pos x="92" y="95"/>
                </a:cxn>
                <a:cxn ang="0">
                  <a:pos x="26" y="30"/>
                </a:cxn>
                <a:cxn ang="0">
                  <a:pos x="47" y="9"/>
                </a:cxn>
                <a:cxn ang="0">
                  <a:pos x="68" y="29"/>
                </a:cxn>
                <a:cxn ang="0">
                  <a:pos x="82" y="16"/>
                </a:cxn>
                <a:cxn ang="0">
                  <a:pos x="60" y="0"/>
                </a:cxn>
                <a:cxn ang="0">
                  <a:pos x="6" y="42"/>
                </a:cxn>
                <a:cxn ang="0">
                  <a:pos x="70" y="106"/>
                </a:cxn>
                <a:cxn ang="0">
                  <a:pos x="46" y="127"/>
                </a:cxn>
                <a:cxn ang="0">
                  <a:pos x="34" y="118"/>
                </a:cxn>
                <a:cxn ang="0">
                  <a:pos x="15" y="99"/>
                </a:cxn>
                <a:cxn ang="0">
                  <a:pos x="0" y="113"/>
                </a:cxn>
                <a:cxn ang="0">
                  <a:pos x="43" y="136"/>
                </a:cxn>
              </a:cxnLst>
              <a:rect l="0" t="0" r="r" b="b"/>
              <a:pathLst>
                <a:path w="92" h="136">
                  <a:moveTo>
                    <a:pt x="43" y="136"/>
                  </a:moveTo>
                  <a:cubicBezTo>
                    <a:pt x="70" y="136"/>
                    <a:pt x="92" y="123"/>
                    <a:pt x="92" y="95"/>
                  </a:cubicBezTo>
                  <a:cubicBezTo>
                    <a:pt x="92" y="47"/>
                    <a:pt x="26" y="57"/>
                    <a:pt x="26" y="30"/>
                  </a:cubicBezTo>
                  <a:cubicBezTo>
                    <a:pt x="26" y="18"/>
                    <a:pt x="35" y="10"/>
                    <a:pt x="47" y="9"/>
                  </a:cubicBezTo>
                  <a:cubicBezTo>
                    <a:pt x="50" y="21"/>
                    <a:pt x="56" y="29"/>
                    <a:pt x="68" y="29"/>
                  </a:cubicBezTo>
                  <a:cubicBezTo>
                    <a:pt x="76" y="29"/>
                    <a:pt x="82" y="25"/>
                    <a:pt x="82" y="16"/>
                  </a:cubicBezTo>
                  <a:cubicBezTo>
                    <a:pt x="82" y="5"/>
                    <a:pt x="72" y="0"/>
                    <a:pt x="60" y="0"/>
                  </a:cubicBezTo>
                  <a:cubicBezTo>
                    <a:pt x="38" y="0"/>
                    <a:pt x="6" y="14"/>
                    <a:pt x="6" y="42"/>
                  </a:cubicBezTo>
                  <a:cubicBezTo>
                    <a:pt x="6" y="81"/>
                    <a:pt x="70" y="76"/>
                    <a:pt x="70" y="106"/>
                  </a:cubicBezTo>
                  <a:cubicBezTo>
                    <a:pt x="70" y="120"/>
                    <a:pt x="60" y="127"/>
                    <a:pt x="46" y="127"/>
                  </a:cubicBezTo>
                  <a:cubicBezTo>
                    <a:pt x="39" y="127"/>
                    <a:pt x="35" y="126"/>
                    <a:pt x="34" y="118"/>
                  </a:cubicBezTo>
                  <a:cubicBezTo>
                    <a:pt x="33" y="109"/>
                    <a:pt x="28" y="99"/>
                    <a:pt x="15" y="99"/>
                  </a:cubicBezTo>
                  <a:cubicBezTo>
                    <a:pt x="7" y="99"/>
                    <a:pt x="0" y="105"/>
                    <a:pt x="0" y="113"/>
                  </a:cubicBezTo>
                  <a:cubicBezTo>
                    <a:pt x="0" y="133"/>
                    <a:pt x="26" y="136"/>
                    <a:pt x="43" y="136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6964363" y="1050925"/>
              <a:ext cx="125413" cy="134938"/>
            </a:xfrm>
            <a:custGeom>
              <a:avLst/>
              <a:gdLst/>
              <a:ahLst/>
              <a:cxnLst>
                <a:cxn ang="0">
                  <a:pos x="62" y="47"/>
                </a:cxn>
                <a:cxn ang="0">
                  <a:pos x="74" y="57"/>
                </a:cxn>
                <a:cxn ang="0">
                  <a:pos x="65" y="80"/>
                </a:cxn>
                <a:cxn ang="0">
                  <a:pos x="36" y="20"/>
                </a:cxn>
                <a:cxn ang="0">
                  <a:pos x="49" y="6"/>
                </a:cxn>
                <a:cxn ang="0">
                  <a:pos x="57" y="8"/>
                </a:cxn>
                <a:cxn ang="0">
                  <a:pos x="55" y="17"/>
                </a:cxn>
                <a:cxn ang="0">
                  <a:pos x="64" y="26"/>
                </a:cxn>
                <a:cxn ang="0">
                  <a:pos x="72" y="17"/>
                </a:cxn>
                <a:cxn ang="0">
                  <a:pos x="49" y="0"/>
                </a:cxn>
                <a:cxn ang="0">
                  <a:pos x="21" y="26"/>
                </a:cxn>
                <a:cxn ang="0">
                  <a:pos x="25" y="43"/>
                </a:cxn>
                <a:cxn ang="0">
                  <a:pos x="0" y="77"/>
                </a:cxn>
                <a:cxn ang="0">
                  <a:pos x="30" y="106"/>
                </a:cxn>
                <a:cxn ang="0">
                  <a:pos x="58" y="97"/>
                </a:cxn>
                <a:cxn ang="0">
                  <a:pos x="76" y="106"/>
                </a:cxn>
                <a:cxn ang="0">
                  <a:pos x="98" y="91"/>
                </a:cxn>
                <a:cxn ang="0">
                  <a:pos x="94" y="88"/>
                </a:cxn>
                <a:cxn ang="0">
                  <a:pos x="83" y="94"/>
                </a:cxn>
                <a:cxn ang="0">
                  <a:pos x="69" y="85"/>
                </a:cxn>
                <a:cxn ang="0">
                  <a:pos x="80" y="62"/>
                </a:cxn>
                <a:cxn ang="0">
                  <a:pos x="93" y="47"/>
                </a:cxn>
                <a:cxn ang="0">
                  <a:pos x="93" y="43"/>
                </a:cxn>
                <a:cxn ang="0">
                  <a:pos x="62" y="43"/>
                </a:cxn>
                <a:cxn ang="0">
                  <a:pos x="62" y="47"/>
                </a:cxn>
                <a:cxn ang="0">
                  <a:pos x="15" y="68"/>
                </a:cxn>
                <a:cxn ang="0">
                  <a:pos x="27" y="48"/>
                </a:cxn>
                <a:cxn ang="0">
                  <a:pos x="54" y="93"/>
                </a:cxn>
                <a:cxn ang="0">
                  <a:pos x="42" y="97"/>
                </a:cxn>
                <a:cxn ang="0">
                  <a:pos x="15" y="68"/>
                </a:cxn>
              </a:cxnLst>
              <a:rect l="0" t="0" r="r" b="b"/>
              <a:pathLst>
                <a:path w="98" h="106">
                  <a:moveTo>
                    <a:pt x="62" y="47"/>
                  </a:moveTo>
                  <a:cubicBezTo>
                    <a:pt x="69" y="48"/>
                    <a:pt x="74" y="51"/>
                    <a:pt x="74" y="57"/>
                  </a:cubicBezTo>
                  <a:cubicBezTo>
                    <a:pt x="74" y="64"/>
                    <a:pt x="69" y="75"/>
                    <a:pt x="65" y="80"/>
                  </a:cubicBezTo>
                  <a:cubicBezTo>
                    <a:pt x="55" y="67"/>
                    <a:pt x="36" y="37"/>
                    <a:pt x="36" y="20"/>
                  </a:cubicBezTo>
                  <a:cubicBezTo>
                    <a:pt x="36" y="10"/>
                    <a:pt x="42" y="6"/>
                    <a:pt x="49" y="6"/>
                  </a:cubicBezTo>
                  <a:cubicBezTo>
                    <a:pt x="52" y="6"/>
                    <a:pt x="55" y="7"/>
                    <a:pt x="57" y="8"/>
                  </a:cubicBezTo>
                  <a:cubicBezTo>
                    <a:pt x="56" y="10"/>
                    <a:pt x="55" y="13"/>
                    <a:pt x="55" y="17"/>
                  </a:cubicBezTo>
                  <a:cubicBezTo>
                    <a:pt x="55" y="21"/>
                    <a:pt x="58" y="26"/>
                    <a:pt x="64" y="26"/>
                  </a:cubicBezTo>
                  <a:cubicBezTo>
                    <a:pt x="69" y="26"/>
                    <a:pt x="72" y="23"/>
                    <a:pt x="72" y="17"/>
                  </a:cubicBezTo>
                  <a:cubicBezTo>
                    <a:pt x="72" y="5"/>
                    <a:pt x="58" y="0"/>
                    <a:pt x="49" y="0"/>
                  </a:cubicBezTo>
                  <a:cubicBezTo>
                    <a:pt x="33" y="0"/>
                    <a:pt x="21" y="10"/>
                    <a:pt x="21" y="26"/>
                  </a:cubicBezTo>
                  <a:cubicBezTo>
                    <a:pt x="21" y="32"/>
                    <a:pt x="23" y="38"/>
                    <a:pt x="25" y="43"/>
                  </a:cubicBezTo>
                  <a:cubicBezTo>
                    <a:pt x="11" y="50"/>
                    <a:pt x="0" y="61"/>
                    <a:pt x="0" y="77"/>
                  </a:cubicBezTo>
                  <a:cubicBezTo>
                    <a:pt x="0" y="95"/>
                    <a:pt x="13" y="106"/>
                    <a:pt x="30" y="106"/>
                  </a:cubicBezTo>
                  <a:cubicBezTo>
                    <a:pt x="40" y="106"/>
                    <a:pt x="50" y="103"/>
                    <a:pt x="58" y="97"/>
                  </a:cubicBezTo>
                  <a:cubicBezTo>
                    <a:pt x="63" y="102"/>
                    <a:pt x="68" y="106"/>
                    <a:pt x="76" y="106"/>
                  </a:cubicBezTo>
                  <a:cubicBezTo>
                    <a:pt x="83" y="106"/>
                    <a:pt x="93" y="97"/>
                    <a:pt x="98" y="91"/>
                  </a:cubicBezTo>
                  <a:cubicBezTo>
                    <a:pt x="94" y="88"/>
                    <a:pt x="94" y="88"/>
                    <a:pt x="94" y="88"/>
                  </a:cubicBezTo>
                  <a:cubicBezTo>
                    <a:pt x="91" y="91"/>
                    <a:pt x="88" y="94"/>
                    <a:pt x="83" y="94"/>
                  </a:cubicBezTo>
                  <a:cubicBezTo>
                    <a:pt x="77" y="94"/>
                    <a:pt x="73" y="90"/>
                    <a:pt x="69" y="85"/>
                  </a:cubicBezTo>
                  <a:cubicBezTo>
                    <a:pt x="73" y="77"/>
                    <a:pt x="77" y="72"/>
                    <a:pt x="80" y="62"/>
                  </a:cubicBezTo>
                  <a:cubicBezTo>
                    <a:pt x="83" y="51"/>
                    <a:pt x="84" y="49"/>
                    <a:pt x="93" y="47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47"/>
                  </a:lnTo>
                  <a:close/>
                  <a:moveTo>
                    <a:pt x="15" y="68"/>
                  </a:moveTo>
                  <a:cubicBezTo>
                    <a:pt x="15" y="58"/>
                    <a:pt x="19" y="53"/>
                    <a:pt x="27" y="48"/>
                  </a:cubicBezTo>
                  <a:cubicBezTo>
                    <a:pt x="34" y="65"/>
                    <a:pt x="43" y="80"/>
                    <a:pt x="54" y="93"/>
                  </a:cubicBezTo>
                  <a:cubicBezTo>
                    <a:pt x="50" y="95"/>
                    <a:pt x="46" y="97"/>
                    <a:pt x="42" y="97"/>
                  </a:cubicBezTo>
                  <a:cubicBezTo>
                    <a:pt x="27" y="97"/>
                    <a:pt x="15" y="82"/>
                    <a:pt x="15" y="68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7089775" y="1023938"/>
              <a:ext cx="203200" cy="23018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21" y="33"/>
                </a:cxn>
                <a:cxn ang="0">
                  <a:pos x="21" y="145"/>
                </a:cxn>
                <a:cxn ang="0">
                  <a:pos x="0" y="169"/>
                </a:cxn>
                <a:cxn ang="0">
                  <a:pos x="0" y="178"/>
                </a:cxn>
                <a:cxn ang="0">
                  <a:pos x="54" y="178"/>
                </a:cxn>
                <a:cxn ang="0">
                  <a:pos x="54" y="169"/>
                </a:cxn>
                <a:cxn ang="0">
                  <a:pos x="32" y="148"/>
                </a:cxn>
                <a:cxn ang="0">
                  <a:pos x="32" y="36"/>
                </a:cxn>
                <a:cxn ang="0">
                  <a:pos x="33" y="36"/>
                </a:cxn>
                <a:cxn ang="0">
                  <a:pos x="129" y="181"/>
                </a:cxn>
                <a:cxn ang="0">
                  <a:pos x="141" y="181"/>
                </a:cxn>
                <a:cxn ang="0">
                  <a:pos x="141" y="30"/>
                </a:cxn>
                <a:cxn ang="0">
                  <a:pos x="160" y="8"/>
                </a:cxn>
                <a:cxn ang="0">
                  <a:pos x="160" y="0"/>
                </a:cxn>
                <a:cxn ang="0">
                  <a:pos x="110" y="0"/>
                </a:cxn>
                <a:cxn ang="0">
                  <a:pos x="110" y="8"/>
                </a:cxn>
                <a:cxn ang="0">
                  <a:pos x="129" y="27"/>
                </a:cxn>
                <a:cxn ang="0">
                  <a:pos x="129" y="127"/>
                </a:cxn>
                <a:cxn ang="0">
                  <a:pos x="129" y="127"/>
                </a:cxn>
                <a:cxn ang="0">
                  <a:pos x="46" y="0"/>
                </a:cxn>
              </a:cxnLst>
              <a:rect l="0" t="0" r="r" b="b"/>
              <a:pathLst>
                <a:path w="160" h="181">
                  <a:moveTo>
                    <a:pt x="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2" y="9"/>
                    <a:pt x="21" y="18"/>
                    <a:pt x="21" y="33"/>
                  </a:cubicBezTo>
                  <a:cubicBezTo>
                    <a:pt x="21" y="145"/>
                    <a:pt x="21" y="145"/>
                    <a:pt x="21" y="145"/>
                  </a:cubicBezTo>
                  <a:cubicBezTo>
                    <a:pt x="21" y="160"/>
                    <a:pt x="12" y="168"/>
                    <a:pt x="0" y="169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4" y="178"/>
                    <a:pt x="54" y="178"/>
                    <a:pt x="54" y="178"/>
                  </a:cubicBezTo>
                  <a:cubicBezTo>
                    <a:pt x="54" y="169"/>
                    <a:pt x="54" y="169"/>
                    <a:pt x="54" y="169"/>
                  </a:cubicBezTo>
                  <a:cubicBezTo>
                    <a:pt x="42" y="168"/>
                    <a:pt x="32" y="162"/>
                    <a:pt x="32" y="148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129" y="181"/>
                    <a:pt x="129" y="181"/>
                    <a:pt x="129" y="181"/>
                  </a:cubicBezTo>
                  <a:cubicBezTo>
                    <a:pt x="141" y="181"/>
                    <a:pt x="141" y="181"/>
                    <a:pt x="141" y="181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1" y="18"/>
                    <a:pt x="147" y="10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22" y="10"/>
                    <a:pt x="129" y="13"/>
                    <a:pt x="129" y="27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9" y="127"/>
                    <a:pt x="129" y="127"/>
                    <a:pt x="129" y="127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 noEditPoints="1"/>
            </p:cNvSpPr>
            <p:nvPr userDrawn="1"/>
          </p:nvSpPr>
          <p:spPr bwMode="auto">
            <a:xfrm>
              <a:off x="7297738" y="1089025"/>
              <a:ext cx="138113" cy="165100"/>
            </a:xfrm>
            <a:custGeom>
              <a:avLst/>
              <a:gdLst/>
              <a:ahLst/>
              <a:cxnLst>
                <a:cxn ang="0">
                  <a:pos x="54" y="120"/>
                </a:cxn>
                <a:cxn ang="0">
                  <a:pos x="29" y="65"/>
                </a:cxn>
                <a:cxn ang="0">
                  <a:pos x="54" y="9"/>
                </a:cxn>
                <a:cxn ang="0">
                  <a:pos x="80" y="65"/>
                </a:cxn>
                <a:cxn ang="0">
                  <a:pos x="54" y="120"/>
                </a:cxn>
                <a:cxn ang="0">
                  <a:pos x="54" y="129"/>
                </a:cxn>
                <a:cxn ang="0">
                  <a:pos x="109" y="65"/>
                </a:cxn>
                <a:cxn ang="0">
                  <a:pos x="54" y="0"/>
                </a:cxn>
                <a:cxn ang="0">
                  <a:pos x="0" y="65"/>
                </a:cxn>
                <a:cxn ang="0">
                  <a:pos x="54" y="129"/>
                </a:cxn>
              </a:cxnLst>
              <a:rect l="0" t="0" r="r" b="b"/>
              <a:pathLst>
                <a:path w="109" h="129">
                  <a:moveTo>
                    <a:pt x="54" y="120"/>
                  </a:moveTo>
                  <a:cubicBezTo>
                    <a:pt x="34" y="120"/>
                    <a:pt x="29" y="99"/>
                    <a:pt x="29" y="65"/>
                  </a:cubicBezTo>
                  <a:cubicBezTo>
                    <a:pt x="29" y="28"/>
                    <a:pt x="36" y="9"/>
                    <a:pt x="54" y="9"/>
                  </a:cubicBezTo>
                  <a:cubicBezTo>
                    <a:pt x="73" y="9"/>
                    <a:pt x="80" y="29"/>
                    <a:pt x="80" y="65"/>
                  </a:cubicBezTo>
                  <a:cubicBezTo>
                    <a:pt x="80" y="87"/>
                    <a:pt x="75" y="120"/>
                    <a:pt x="54" y="120"/>
                  </a:cubicBezTo>
                  <a:close/>
                  <a:moveTo>
                    <a:pt x="54" y="129"/>
                  </a:moveTo>
                  <a:cubicBezTo>
                    <a:pt x="88" y="129"/>
                    <a:pt x="109" y="94"/>
                    <a:pt x="109" y="65"/>
                  </a:cubicBezTo>
                  <a:cubicBezTo>
                    <a:pt x="109" y="31"/>
                    <a:pt x="87" y="0"/>
                    <a:pt x="54" y="0"/>
                  </a:cubicBezTo>
                  <a:cubicBezTo>
                    <a:pt x="22" y="0"/>
                    <a:pt x="0" y="31"/>
                    <a:pt x="0" y="65"/>
                  </a:cubicBezTo>
                  <a:cubicBezTo>
                    <a:pt x="0" y="102"/>
                    <a:pt x="21" y="129"/>
                    <a:pt x="54" y="12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7442200" y="1089025"/>
              <a:ext cx="115888" cy="16033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7"/>
                </a:cxn>
                <a:cxn ang="0">
                  <a:pos x="18" y="48"/>
                </a:cxn>
                <a:cxn ang="0">
                  <a:pos x="18" y="116"/>
                </a:cxn>
                <a:cxn ang="0">
                  <a:pos x="4" y="119"/>
                </a:cxn>
                <a:cxn ang="0">
                  <a:pos x="4" y="126"/>
                </a:cxn>
                <a:cxn ang="0">
                  <a:pos x="59" y="126"/>
                </a:cxn>
                <a:cxn ang="0">
                  <a:pos x="59" y="119"/>
                </a:cxn>
                <a:cxn ang="0">
                  <a:pos x="45" y="116"/>
                </a:cxn>
                <a:cxn ang="0">
                  <a:pos x="44" y="93"/>
                </a:cxn>
                <a:cxn ang="0">
                  <a:pos x="59" y="28"/>
                </a:cxn>
                <a:cxn ang="0">
                  <a:pos x="74" y="30"/>
                </a:cxn>
                <a:cxn ang="0">
                  <a:pos x="91" y="15"/>
                </a:cxn>
                <a:cxn ang="0">
                  <a:pos x="74" y="0"/>
                </a:cxn>
                <a:cxn ang="0">
                  <a:pos x="41" y="39"/>
                </a:cxn>
                <a:cxn ang="0">
                  <a:pos x="40" y="39"/>
                </a:cxn>
                <a:cxn ang="0">
                  <a:pos x="28" y="0"/>
                </a:cxn>
                <a:cxn ang="0">
                  <a:pos x="0" y="10"/>
                </a:cxn>
              </a:cxnLst>
              <a:rect l="0" t="0" r="r" b="b"/>
              <a:pathLst>
                <a:path w="91" h="126">
                  <a:moveTo>
                    <a:pt x="0" y="1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4" y="17"/>
                    <a:pt x="18" y="33"/>
                    <a:pt x="18" y="48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44" y="108"/>
                    <a:pt x="44" y="100"/>
                    <a:pt x="44" y="93"/>
                  </a:cubicBezTo>
                  <a:cubicBezTo>
                    <a:pt x="44" y="47"/>
                    <a:pt x="53" y="28"/>
                    <a:pt x="59" y="28"/>
                  </a:cubicBezTo>
                  <a:cubicBezTo>
                    <a:pt x="60" y="28"/>
                    <a:pt x="67" y="30"/>
                    <a:pt x="74" y="30"/>
                  </a:cubicBezTo>
                  <a:cubicBezTo>
                    <a:pt x="83" y="30"/>
                    <a:pt x="91" y="22"/>
                    <a:pt x="91" y="15"/>
                  </a:cubicBezTo>
                  <a:cubicBezTo>
                    <a:pt x="91" y="6"/>
                    <a:pt x="85" y="0"/>
                    <a:pt x="74" y="0"/>
                  </a:cubicBezTo>
                  <a:cubicBezTo>
                    <a:pt x="56" y="0"/>
                    <a:pt x="47" y="25"/>
                    <a:pt x="41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9" y="26"/>
                    <a:pt x="36" y="7"/>
                    <a:pt x="28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7558088" y="1031875"/>
              <a:ext cx="95250" cy="222250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145"/>
                </a:cxn>
                <a:cxn ang="0">
                  <a:pos x="42" y="174"/>
                </a:cxn>
                <a:cxn ang="0">
                  <a:pos x="75" y="156"/>
                </a:cxn>
                <a:cxn ang="0">
                  <a:pos x="71" y="149"/>
                </a:cxn>
                <a:cxn ang="0">
                  <a:pos x="53" y="158"/>
                </a:cxn>
                <a:cxn ang="0">
                  <a:pos x="40" y="146"/>
                </a:cxn>
                <a:cxn ang="0">
                  <a:pos x="40" y="60"/>
                </a:cxn>
                <a:cxn ang="0">
                  <a:pos x="68" y="60"/>
                </a:cxn>
                <a:cxn ang="0">
                  <a:pos x="68" y="49"/>
                </a:cxn>
                <a:cxn ang="0">
                  <a:pos x="40" y="49"/>
                </a:cxn>
                <a:cxn ang="0">
                  <a:pos x="40" y="0"/>
                </a:cxn>
                <a:cxn ang="0">
                  <a:pos x="14" y="14"/>
                </a:cxn>
                <a:cxn ang="0">
                  <a:pos x="14" y="49"/>
                </a:cxn>
                <a:cxn ang="0">
                  <a:pos x="0" y="49"/>
                </a:cxn>
                <a:cxn ang="0">
                  <a:pos x="0" y="60"/>
                </a:cxn>
                <a:cxn ang="0">
                  <a:pos x="14" y="60"/>
                </a:cxn>
              </a:cxnLst>
              <a:rect l="0" t="0" r="r" b="b"/>
              <a:pathLst>
                <a:path w="75" h="174">
                  <a:moveTo>
                    <a:pt x="14" y="60"/>
                  </a:moveTo>
                  <a:cubicBezTo>
                    <a:pt x="14" y="145"/>
                    <a:pt x="14" y="145"/>
                    <a:pt x="14" y="145"/>
                  </a:cubicBezTo>
                  <a:cubicBezTo>
                    <a:pt x="14" y="157"/>
                    <a:pt x="20" y="174"/>
                    <a:pt x="42" y="174"/>
                  </a:cubicBezTo>
                  <a:cubicBezTo>
                    <a:pt x="54" y="174"/>
                    <a:pt x="67" y="165"/>
                    <a:pt x="75" y="156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5" y="154"/>
                    <a:pt x="60" y="158"/>
                    <a:pt x="53" y="158"/>
                  </a:cubicBezTo>
                  <a:cubicBezTo>
                    <a:pt x="46" y="158"/>
                    <a:pt x="40" y="154"/>
                    <a:pt x="40" y="146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4" y="6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7654925" y="1003300"/>
              <a:ext cx="160338" cy="246063"/>
            </a:xfrm>
            <a:custGeom>
              <a:avLst/>
              <a:gdLst/>
              <a:ahLst/>
              <a:cxnLst>
                <a:cxn ang="0">
                  <a:pos x="126" y="194"/>
                </a:cxn>
                <a:cxn ang="0">
                  <a:pos x="126" y="187"/>
                </a:cxn>
                <a:cxn ang="0">
                  <a:pos x="112" y="184"/>
                </a:cxn>
                <a:cxn ang="0">
                  <a:pos x="112" y="109"/>
                </a:cxn>
                <a:cxn ang="0">
                  <a:pos x="72" y="68"/>
                </a:cxn>
                <a:cxn ang="0">
                  <a:pos x="39" y="83"/>
                </a:cxn>
                <a:cxn ang="0">
                  <a:pos x="39" y="0"/>
                </a:cxn>
                <a:cxn ang="0">
                  <a:pos x="0" y="15"/>
                </a:cxn>
                <a:cxn ang="0">
                  <a:pos x="0" y="22"/>
                </a:cxn>
                <a:cxn ang="0">
                  <a:pos x="14" y="33"/>
                </a:cxn>
                <a:cxn ang="0">
                  <a:pos x="14" y="184"/>
                </a:cxn>
                <a:cxn ang="0">
                  <a:pos x="0" y="187"/>
                </a:cxn>
                <a:cxn ang="0">
                  <a:pos x="0" y="194"/>
                </a:cxn>
                <a:cxn ang="0">
                  <a:pos x="51" y="194"/>
                </a:cxn>
                <a:cxn ang="0">
                  <a:pos x="51" y="187"/>
                </a:cxn>
                <a:cxn ang="0">
                  <a:pos x="39" y="184"/>
                </a:cxn>
                <a:cxn ang="0">
                  <a:pos x="39" y="96"/>
                </a:cxn>
                <a:cxn ang="0">
                  <a:pos x="62" y="82"/>
                </a:cxn>
                <a:cxn ang="0">
                  <a:pos x="87" y="109"/>
                </a:cxn>
                <a:cxn ang="0">
                  <a:pos x="87" y="184"/>
                </a:cxn>
                <a:cxn ang="0">
                  <a:pos x="73" y="187"/>
                </a:cxn>
                <a:cxn ang="0">
                  <a:pos x="73" y="194"/>
                </a:cxn>
                <a:cxn ang="0">
                  <a:pos x="126" y="194"/>
                </a:cxn>
              </a:cxnLst>
              <a:rect l="0" t="0" r="r" b="b"/>
              <a:pathLst>
                <a:path w="126" h="194">
                  <a:moveTo>
                    <a:pt x="126" y="194"/>
                  </a:moveTo>
                  <a:cubicBezTo>
                    <a:pt x="126" y="187"/>
                    <a:pt x="126" y="187"/>
                    <a:pt x="126" y="187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78"/>
                    <a:pt x="88" y="68"/>
                    <a:pt x="72" y="68"/>
                  </a:cubicBezTo>
                  <a:cubicBezTo>
                    <a:pt x="61" y="68"/>
                    <a:pt x="49" y="74"/>
                    <a:pt x="39" y="83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9" y="22"/>
                    <a:pt x="14" y="24"/>
                    <a:pt x="14" y="33"/>
                  </a:cubicBezTo>
                  <a:cubicBezTo>
                    <a:pt x="14" y="184"/>
                    <a:pt x="14" y="184"/>
                    <a:pt x="14" y="184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1" y="194"/>
                    <a:pt x="51" y="194"/>
                    <a:pt x="51" y="194"/>
                  </a:cubicBezTo>
                  <a:cubicBezTo>
                    <a:pt x="51" y="187"/>
                    <a:pt x="51" y="187"/>
                    <a:pt x="51" y="187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1"/>
                    <a:pt x="50" y="82"/>
                    <a:pt x="62" y="82"/>
                  </a:cubicBezTo>
                  <a:cubicBezTo>
                    <a:pt x="73" y="82"/>
                    <a:pt x="87" y="90"/>
                    <a:pt x="87" y="109"/>
                  </a:cubicBezTo>
                  <a:cubicBezTo>
                    <a:pt x="87" y="184"/>
                    <a:pt x="87" y="184"/>
                    <a:pt x="87" y="184"/>
                  </a:cubicBezTo>
                  <a:cubicBezTo>
                    <a:pt x="73" y="187"/>
                    <a:pt x="73" y="187"/>
                    <a:pt x="73" y="187"/>
                  </a:cubicBezTo>
                  <a:cubicBezTo>
                    <a:pt x="73" y="194"/>
                    <a:pt x="73" y="194"/>
                    <a:pt x="73" y="194"/>
                  </a:cubicBezTo>
                  <a:lnTo>
                    <a:pt x="126" y="194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9"/>
            <p:cNvSpPr>
              <a:spLocks noEditPoints="1"/>
            </p:cNvSpPr>
            <p:nvPr userDrawn="1"/>
          </p:nvSpPr>
          <p:spPr bwMode="auto">
            <a:xfrm>
              <a:off x="7823200" y="1089025"/>
              <a:ext cx="120650" cy="165100"/>
            </a:xfrm>
            <a:custGeom>
              <a:avLst/>
              <a:gdLst/>
              <a:ahLst/>
              <a:cxnLst>
                <a:cxn ang="0">
                  <a:pos x="95" y="49"/>
                </a:cxn>
                <a:cxn ang="0">
                  <a:pos x="51" y="0"/>
                </a:cxn>
                <a:cxn ang="0">
                  <a:pos x="0" y="70"/>
                </a:cxn>
                <a:cxn ang="0">
                  <a:pos x="46" y="129"/>
                </a:cxn>
                <a:cxn ang="0">
                  <a:pos x="95" y="99"/>
                </a:cxn>
                <a:cxn ang="0">
                  <a:pos x="88" y="93"/>
                </a:cxn>
                <a:cxn ang="0">
                  <a:pos x="60" y="110"/>
                </a:cxn>
                <a:cxn ang="0">
                  <a:pos x="25" y="67"/>
                </a:cxn>
                <a:cxn ang="0">
                  <a:pos x="95" y="49"/>
                </a:cxn>
                <a:cxn ang="0">
                  <a:pos x="22" y="57"/>
                </a:cxn>
                <a:cxn ang="0">
                  <a:pos x="47" y="9"/>
                </a:cxn>
                <a:cxn ang="0">
                  <a:pos x="66" y="29"/>
                </a:cxn>
                <a:cxn ang="0">
                  <a:pos x="52" y="49"/>
                </a:cxn>
                <a:cxn ang="0">
                  <a:pos x="22" y="57"/>
                </a:cxn>
              </a:cxnLst>
              <a:rect l="0" t="0" r="r" b="b"/>
              <a:pathLst>
                <a:path w="95" h="129">
                  <a:moveTo>
                    <a:pt x="95" y="49"/>
                  </a:moveTo>
                  <a:cubicBezTo>
                    <a:pt x="94" y="24"/>
                    <a:pt x="77" y="0"/>
                    <a:pt x="51" y="0"/>
                  </a:cubicBezTo>
                  <a:cubicBezTo>
                    <a:pt x="16" y="0"/>
                    <a:pt x="0" y="39"/>
                    <a:pt x="0" y="70"/>
                  </a:cubicBezTo>
                  <a:cubicBezTo>
                    <a:pt x="0" y="100"/>
                    <a:pt x="17" y="129"/>
                    <a:pt x="46" y="129"/>
                  </a:cubicBezTo>
                  <a:cubicBezTo>
                    <a:pt x="70" y="129"/>
                    <a:pt x="83" y="117"/>
                    <a:pt x="95" y="99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80" y="102"/>
                    <a:pt x="76" y="110"/>
                    <a:pt x="60" y="110"/>
                  </a:cubicBezTo>
                  <a:cubicBezTo>
                    <a:pt x="37" y="110"/>
                    <a:pt x="26" y="88"/>
                    <a:pt x="25" y="67"/>
                  </a:cubicBezTo>
                  <a:lnTo>
                    <a:pt x="95" y="49"/>
                  </a:lnTo>
                  <a:close/>
                  <a:moveTo>
                    <a:pt x="22" y="57"/>
                  </a:moveTo>
                  <a:cubicBezTo>
                    <a:pt x="22" y="31"/>
                    <a:pt x="29" y="9"/>
                    <a:pt x="47" y="9"/>
                  </a:cubicBezTo>
                  <a:cubicBezTo>
                    <a:pt x="58" y="9"/>
                    <a:pt x="66" y="16"/>
                    <a:pt x="66" y="29"/>
                  </a:cubicBezTo>
                  <a:cubicBezTo>
                    <a:pt x="66" y="41"/>
                    <a:pt x="62" y="47"/>
                    <a:pt x="52" y="49"/>
                  </a:cubicBezTo>
                  <a:lnTo>
                    <a:pt x="22" y="57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0"/>
            <p:cNvSpPr>
              <a:spLocks noEditPoints="1"/>
            </p:cNvSpPr>
            <p:nvPr userDrawn="1"/>
          </p:nvSpPr>
          <p:spPr bwMode="auto">
            <a:xfrm>
              <a:off x="7950200" y="1089025"/>
              <a:ext cx="134938" cy="165100"/>
            </a:xfrm>
            <a:custGeom>
              <a:avLst/>
              <a:gdLst/>
              <a:ahLst/>
              <a:cxnLst>
                <a:cxn ang="0">
                  <a:pos x="87" y="41"/>
                </a:cxn>
                <a:cxn ang="0">
                  <a:pos x="30" y="0"/>
                </a:cxn>
                <a:cxn ang="0">
                  <a:pos x="8" y="14"/>
                </a:cxn>
                <a:cxn ang="0">
                  <a:pos x="23" y="26"/>
                </a:cxn>
                <a:cxn ang="0">
                  <a:pos x="43" y="9"/>
                </a:cxn>
                <a:cxn ang="0">
                  <a:pos x="61" y="33"/>
                </a:cxn>
                <a:cxn ang="0">
                  <a:pos x="61" y="45"/>
                </a:cxn>
                <a:cxn ang="0">
                  <a:pos x="0" y="99"/>
                </a:cxn>
                <a:cxn ang="0">
                  <a:pos x="29" y="129"/>
                </a:cxn>
                <a:cxn ang="0">
                  <a:pos x="62" y="112"/>
                </a:cxn>
                <a:cxn ang="0">
                  <a:pos x="82" y="129"/>
                </a:cxn>
                <a:cxn ang="0">
                  <a:pos x="106" y="115"/>
                </a:cxn>
                <a:cxn ang="0">
                  <a:pos x="102" y="109"/>
                </a:cxn>
                <a:cxn ang="0">
                  <a:pos x="93" y="113"/>
                </a:cxn>
                <a:cxn ang="0">
                  <a:pos x="87" y="103"/>
                </a:cxn>
                <a:cxn ang="0">
                  <a:pos x="87" y="41"/>
                </a:cxn>
                <a:cxn ang="0">
                  <a:pos x="61" y="103"/>
                </a:cxn>
                <a:cxn ang="0">
                  <a:pos x="43" y="111"/>
                </a:cxn>
                <a:cxn ang="0">
                  <a:pos x="27" y="91"/>
                </a:cxn>
                <a:cxn ang="0">
                  <a:pos x="61" y="55"/>
                </a:cxn>
                <a:cxn ang="0">
                  <a:pos x="61" y="103"/>
                </a:cxn>
              </a:cxnLst>
              <a:rect l="0" t="0" r="r" b="b"/>
              <a:pathLst>
                <a:path w="106" h="129">
                  <a:moveTo>
                    <a:pt x="87" y="41"/>
                  </a:moveTo>
                  <a:cubicBezTo>
                    <a:pt x="87" y="12"/>
                    <a:pt x="49" y="0"/>
                    <a:pt x="30" y="0"/>
                  </a:cubicBezTo>
                  <a:cubicBezTo>
                    <a:pt x="20" y="0"/>
                    <a:pt x="8" y="4"/>
                    <a:pt x="8" y="14"/>
                  </a:cubicBezTo>
                  <a:cubicBezTo>
                    <a:pt x="8" y="23"/>
                    <a:pt x="13" y="26"/>
                    <a:pt x="23" y="26"/>
                  </a:cubicBezTo>
                  <a:cubicBezTo>
                    <a:pt x="36" y="26"/>
                    <a:pt x="38" y="9"/>
                    <a:pt x="43" y="9"/>
                  </a:cubicBezTo>
                  <a:cubicBezTo>
                    <a:pt x="51" y="9"/>
                    <a:pt x="61" y="19"/>
                    <a:pt x="61" y="33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35" y="57"/>
                    <a:pt x="0" y="66"/>
                    <a:pt x="0" y="99"/>
                  </a:cubicBezTo>
                  <a:cubicBezTo>
                    <a:pt x="0" y="115"/>
                    <a:pt x="13" y="129"/>
                    <a:pt x="29" y="129"/>
                  </a:cubicBezTo>
                  <a:cubicBezTo>
                    <a:pt x="43" y="129"/>
                    <a:pt x="53" y="122"/>
                    <a:pt x="62" y="112"/>
                  </a:cubicBezTo>
                  <a:cubicBezTo>
                    <a:pt x="65" y="121"/>
                    <a:pt x="69" y="129"/>
                    <a:pt x="82" y="129"/>
                  </a:cubicBezTo>
                  <a:cubicBezTo>
                    <a:pt x="93" y="129"/>
                    <a:pt x="103" y="120"/>
                    <a:pt x="106" y="115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99" y="111"/>
                    <a:pt x="96" y="113"/>
                    <a:pt x="93" y="113"/>
                  </a:cubicBezTo>
                  <a:cubicBezTo>
                    <a:pt x="88" y="113"/>
                    <a:pt x="87" y="109"/>
                    <a:pt x="87" y="103"/>
                  </a:cubicBezTo>
                  <a:lnTo>
                    <a:pt x="87" y="41"/>
                  </a:lnTo>
                  <a:close/>
                  <a:moveTo>
                    <a:pt x="61" y="103"/>
                  </a:moveTo>
                  <a:cubicBezTo>
                    <a:pt x="58" y="108"/>
                    <a:pt x="51" y="111"/>
                    <a:pt x="43" y="111"/>
                  </a:cubicBezTo>
                  <a:cubicBezTo>
                    <a:pt x="36" y="111"/>
                    <a:pt x="27" y="101"/>
                    <a:pt x="27" y="91"/>
                  </a:cubicBezTo>
                  <a:cubicBezTo>
                    <a:pt x="27" y="72"/>
                    <a:pt x="40" y="61"/>
                    <a:pt x="61" y="55"/>
                  </a:cubicBezTo>
                  <a:lnTo>
                    <a:pt x="61" y="10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8080375" y="1089025"/>
              <a:ext cx="109538" cy="165100"/>
            </a:xfrm>
            <a:custGeom>
              <a:avLst/>
              <a:gdLst/>
              <a:ahLst/>
              <a:cxnLst>
                <a:cxn ang="0">
                  <a:pos x="40" y="129"/>
                </a:cxn>
                <a:cxn ang="0">
                  <a:pos x="86" y="90"/>
                </a:cxn>
                <a:cxn ang="0">
                  <a:pos x="24" y="29"/>
                </a:cxn>
                <a:cxn ang="0">
                  <a:pos x="44" y="9"/>
                </a:cxn>
                <a:cxn ang="0">
                  <a:pos x="64" y="28"/>
                </a:cxn>
                <a:cxn ang="0">
                  <a:pos x="77" y="16"/>
                </a:cxn>
                <a:cxn ang="0">
                  <a:pos x="56" y="0"/>
                </a:cxn>
                <a:cxn ang="0">
                  <a:pos x="5" y="40"/>
                </a:cxn>
                <a:cxn ang="0">
                  <a:pos x="65" y="101"/>
                </a:cxn>
                <a:cxn ang="0">
                  <a:pos x="42" y="120"/>
                </a:cxn>
                <a:cxn ang="0">
                  <a:pos x="31" y="112"/>
                </a:cxn>
                <a:cxn ang="0">
                  <a:pos x="13" y="94"/>
                </a:cxn>
                <a:cxn ang="0">
                  <a:pos x="0" y="108"/>
                </a:cxn>
                <a:cxn ang="0">
                  <a:pos x="40" y="129"/>
                </a:cxn>
              </a:cxnLst>
              <a:rect l="0" t="0" r="r" b="b"/>
              <a:pathLst>
                <a:path w="86" h="129">
                  <a:moveTo>
                    <a:pt x="40" y="129"/>
                  </a:moveTo>
                  <a:cubicBezTo>
                    <a:pt x="65" y="129"/>
                    <a:pt x="86" y="116"/>
                    <a:pt x="86" y="90"/>
                  </a:cubicBezTo>
                  <a:cubicBezTo>
                    <a:pt x="86" y="45"/>
                    <a:pt x="24" y="55"/>
                    <a:pt x="24" y="29"/>
                  </a:cubicBezTo>
                  <a:cubicBezTo>
                    <a:pt x="24" y="18"/>
                    <a:pt x="33" y="11"/>
                    <a:pt x="44" y="9"/>
                  </a:cubicBezTo>
                  <a:cubicBezTo>
                    <a:pt x="46" y="21"/>
                    <a:pt x="52" y="28"/>
                    <a:pt x="64" y="28"/>
                  </a:cubicBezTo>
                  <a:cubicBezTo>
                    <a:pt x="71" y="28"/>
                    <a:pt x="77" y="24"/>
                    <a:pt x="77" y="16"/>
                  </a:cubicBezTo>
                  <a:cubicBezTo>
                    <a:pt x="77" y="6"/>
                    <a:pt x="67" y="0"/>
                    <a:pt x="56" y="0"/>
                  </a:cubicBezTo>
                  <a:cubicBezTo>
                    <a:pt x="35" y="0"/>
                    <a:pt x="5" y="14"/>
                    <a:pt x="5" y="40"/>
                  </a:cubicBezTo>
                  <a:cubicBezTo>
                    <a:pt x="5" y="77"/>
                    <a:pt x="65" y="72"/>
                    <a:pt x="65" y="101"/>
                  </a:cubicBezTo>
                  <a:cubicBezTo>
                    <a:pt x="65" y="114"/>
                    <a:pt x="56" y="120"/>
                    <a:pt x="42" y="120"/>
                  </a:cubicBezTo>
                  <a:cubicBezTo>
                    <a:pt x="36" y="120"/>
                    <a:pt x="32" y="119"/>
                    <a:pt x="31" y="112"/>
                  </a:cubicBezTo>
                  <a:cubicBezTo>
                    <a:pt x="30" y="103"/>
                    <a:pt x="25" y="94"/>
                    <a:pt x="13" y="94"/>
                  </a:cubicBezTo>
                  <a:cubicBezTo>
                    <a:pt x="6" y="94"/>
                    <a:pt x="0" y="100"/>
                    <a:pt x="0" y="108"/>
                  </a:cubicBezTo>
                  <a:cubicBezTo>
                    <a:pt x="0" y="126"/>
                    <a:pt x="24" y="129"/>
                    <a:pt x="40" y="12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8194675" y="1031875"/>
              <a:ext cx="95250" cy="222250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145"/>
                </a:cxn>
                <a:cxn ang="0">
                  <a:pos x="42" y="174"/>
                </a:cxn>
                <a:cxn ang="0">
                  <a:pos x="75" y="156"/>
                </a:cxn>
                <a:cxn ang="0">
                  <a:pos x="71" y="149"/>
                </a:cxn>
                <a:cxn ang="0">
                  <a:pos x="53" y="158"/>
                </a:cxn>
                <a:cxn ang="0">
                  <a:pos x="39" y="146"/>
                </a:cxn>
                <a:cxn ang="0">
                  <a:pos x="39" y="60"/>
                </a:cxn>
                <a:cxn ang="0">
                  <a:pos x="68" y="60"/>
                </a:cxn>
                <a:cxn ang="0">
                  <a:pos x="68" y="49"/>
                </a:cxn>
                <a:cxn ang="0">
                  <a:pos x="39" y="49"/>
                </a:cxn>
                <a:cxn ang="0">
                  <a:pos x="39" y="0"/>
                </a:cxn>
                <a:cxn ang="0">
                  <a:pos x="14" y="14"/>
                </a:cxn>
                <a:cxn ang="0">
                  <a:pos x="14" y="49"/>
                </a:cxn>
                <a:cxn ang="0">
                  <a:pos x="0" y="49"/>
                </a:cxn>
                <a:cxn ang="0">
                  <a:pos x="0" y="60"/>
                </a:cxn>
                <a:cxn ang="0">
                  <a:pos x="14" y="60"/>
                </a:cxn>
              </a:cxnLst>
              <a:rect l="0" t="0" r="r" b="b"/>
              <a:pathLst>
                <a:path w="75" h="174">
                  <a:moveTo>
                    <a:pt x="14" y="60"/>
                  </a:moveTo>
                  <a:cubicBezTo>
                    <a:pt x="14" y="145"/>
                    <a:pt x="14" y="145"/>
                    <a:pt x="14" y="145"/>
                  </a:cubicBezTo>
                  <a:cubicBezTo>
                    <a:pt x="14" y="157"/>
                    <a:pt x="19" y="174"/>
                    <a:pt x="42" y="174"/>
                  </a:cubicBezTo>
                  <a:cubicBezTo>
                    <a:pt x="54" y="174"/>
                    <a:pt x="67" y="165"/>
                    <a:pt x="75" y="156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5" y="154"/>
                    <a:pt x="59" y="158"/>
                    <a:pt x="53" y="158"/>
                  </a:cubicBezTo>
                  <a:cubicBezTo>
                    <a:pt x="46" y="158"/>
                    <a:pt x="39" y="154"/>
                    <a:pt x="39" y="146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4" y="6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Line 24"/>
            <p:cNvSpPr>
              <a:spLocks noChangeShapeType="1"/>
            </p:cNvSpPr>
            <p:nvPr userDrawn="1"/>
          </p:nvSpPr>
          <p:spPr bwMode="auto">
            <a:xfrm>
              <a:off x="6958013" y="1211263"/>
              <a:ext cx="123825" cy="1588"/>
            </a:xfrm>
            <a:prstGeom prst="line">
              <a:avLst/>
            </a:prstGeom>
            <a:noFill/>
            <a:ln w="11113" cap="flat">
              <a:solidFill>
                <a:srgbClr val="00539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7685088" y="1287463"/>
              <a:ext cx="85725" cy="122238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4" y="96"/>
                </a:cxn>
                <a:cxn ang="0">
                  <a:pos x="0" y="96"/>
                </a:cxn>
                <a:cxn ang="0">
                  <a:pos x="4" y="0"/>
                </a:cxn>
                <a:cxn ang="0">
                  <a:pos x="42" y="0"/>
                </a:cxn>
                <a:cxn ang="0">
                  <a:pos x="67" y="23"/>
                </a:cxn>
                <a:cxn ang="0">
                  <a:pos x="33" y="53"/>
                </a:cxn>
                <a:cxn ang="0">
                  <a:pos x="21" y="52"/>
                </a:cxn>
                <a:cxn ang="0">
                  <a:pos x="19" y="43"/>
                </a:cxn>
                <a:cxn ang="0">
                  <a:pos x="30" y="44"/>
                </a:cxn>
                <a:cxn ang="0">
                  <a:pos x="53" y="23"/>
                </a:cxn>
                <a:cxn ang="0">
                  <a:pos x="38" y="9"/>
                </a:cxn>
                <a:cxn ang="0">
                  <a:pos x="16" y="9"/>
                </a:cxn>
              </a:cxnLst>
              <a:rect l="0" t="0" r="r" b="b"/>
              <a:pathLst>
                <a:path w="67" h="96">
                  <a:moveTo>
                    <a:pt x="16" y="9"/>
                  </a:moveTo>
                  <a:cubicBezTo>
                    <a:pt x="15" y="36"/>
                    <a:pt x="14" y="62"/>
                    <a:pt x="14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3" y="64"/>
                    <a:pt x="4" y="12"/>
                    <a:pt x="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62" y="0"/>
                    <a:pt x="67" y="14"/>
                    <a:pt x="67" y="23"/>
                  </a:cubicBezTo>
                  <a:cubicBezTo>
                    <a:pt x="67" y="42"/>
                    <a:pt x="51" y="53"/>
                    <a:pt x="33" y="53"/>
                  </a:cubicBezTo>
                  <a:cubicBezTo>
                    <a:pt x="29" y="53"/>
                    <a:pt x="25" y="52"/>
                    <a:pt x="21" y="52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3" y="43"/>
                    <a:pt x="26" y="44"/>
                    <a:pt x="30" y="44"/>
                  </a:cubicBezTo>
                  <a:cubicBezTo>
                    <a:pt x="42" y="44"/>
                    <a:pt x="53" y="38"/>
                    <a:pt x="53" y="23"/>
                  </a:cubicBezTo>
                  <a:cubicBezTo>
                    <a:pt x="53" y="12"/>
                    <a:pt x="45" y="9"/>
                    <a:pt x="38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 userDrawn="1"/>
          </p:nvSpPr>
          <p:spPr bwMode="auto">
            <a:xfrm>
              <a:off x="7778750" y="1287463"/>
              <a:ext cx="20638" cy="122238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3" y="24"/>
                </a:cxn>
                <a:cxn ang="0">
                  <a:pos x="16" y="24"/>
                </a:cxn>
                <a:cxn ang="0">
                  <a:pos x="3" y="10"/>
                </a:cxn>
                <a:cxn ang="0">
                  <a:pos x="4" y="0"/>
                </a:cxn>
                <a:cxn ang="0">
                  <a:pos x="17" y="0"/>
                </a:cxn>
                <a:cxn ang="0">
                  <a:pos x="17" y="10"/>
                </a:cxn>
                <a:cxn ang="0">
                  <a:pos x="3" y="10"/>
                </a:cxn>
              </a:cxnLst>
              <a:rect l="0" t="0" r="r" b="b"/>
              <a:pathLst>
                <a:path w="17" h="96">
                  <a:moveTo>
                    <a:pt x="16" y="24"/>
                  </a:moveTo>
                  <a:cubicBezTo>
                    <a:pt x="14" y="48"/>
                    <a:pt x="13" y="72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72"/>
                    <a:pt x="3" y="48"/>
                    <a:pt x="3" y="24"/>
                  </a:cubicBezTo>
                  <a:lnTo>
                    <a:pt x="16" y="24"/>
                  </a:lnTo>
                  <a:close/>
                  <a:moveTo>
                    <a:pt x="3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0"/>
                    <a:pt x="17" y="10"/>
                    <a:pt x="17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 noEditPoints="1"/>
            </p:cNvSpPr>
            <p:nvPr userDrawn="1"/>
          </p:nvSpPr>
          <p:spPr bwMode="auto">
            <a:xfrm>
              <a:off x="7815263" y="1317625"/>
              <a:ext cx="90488" cy="131763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4" y="4"/>
                </a:cxn>
                <a:cxn ang="0">
                  <a:pos x="37" y="0"/>
                </a:cxn>
                <a:cxn ang="0">
                  <a:pos x="72" y="34"/>
                </a:cxn>
                <a:cxn ang="0">
                  <a:pos x="39" y="74"/>
                </a:cxn>
                <a:cxn ang="0">
                  <a:pos x="14" y="60"/>
                </a:cxn>
                <a:cxn ang="0">
                  <a:pos x="14" y="60"/>
                </a:cxn>
                <a:cxn ang="0">
                  <a:pos x="13" y="104"/>
                </a:cxn>
                <a:cxn ang="0">
                  <a:pos x="0" y="104"/>
                </a:cxn>
                <a:cxn ang="0">
                  <a:pos x="15" y="39"/>
                </a:cxn>
                <a:cxn ang="0">
                  <a:pos x="37" y="65"/>
                </a:cxn>
                <a:cxn ang="0">
                  <a:pos x="60" y="34"/>
                </a:cxn>
                <a:cxn ang="0">
                  <a:pos x="35" y="9"/>
                </a:cxn>
                <a:cxn ang="0">
                  <a:pos x="16" y="12"/>
                </a:cxn>
                <a:cxn ang="0">
                  <a:pos x="15" y="39"/>
                </a:cxn>
              </a:cxnLst>
              <a:rect l="0" t="0" r="r" b="b"/>
              <a:pathLst>
                <a:path w="72" h="104">
                  <a:moveTo>
                    <a:pt x="0" y="104"/>
                  </a:moveTo>
                  <a:cubicBezTo>
                    <a:pt x="2" y="71"/>
                    <a:pt x="3" y="38"/>
                    <a:pt x="4" y="4"/>
                  </a:cubicBezTo>
                  <a:cubicBezTo>
                    <a:pt x="14" y="2"/>
                    <a:pt x="25" y="0"/>
                    <a:pt x="37" y="0"/>
                  </a:cubicBezTo>
                  <a:cubicBezTo>
                    <a:pt x="56" y="0"/>
                    <a:pt x="72" y="8"/>
                    <a:pt x="72" y="34"/>
                  </a:cubicBezTo>
                  <a:cubicBezTo>
                    <a:pt x="72" y="55"/>
                    <a:pt x="62" y="74"/>
                    <a:pt x="39" y="74"/>
                  </a:cubicBezTo>
                  <a:cubicBezTo>
                    <a:pt x="29" y="74"/>
                    <a:pt x="19" y="70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73"/>
                    <a:pt x="13" y="86"/>
                    <a:pt x="13" y="104"/>
                  </a:cubicBezTo>
                  <a:lnTo>
                    <a:pt x="0" y="104"/>
                  </a:lnTo>
                  <a:close/>
                  <a:moveTo>
                    <a:pt x="15" y="39"/>
                  </a:moveTo>
                  <a:cubicBezTo>
                    <a:pt x="15" y="56"/>
                    <a:pt x="23" y="65"/>
                    <a:pt x="37" y="65"/>
                  </a:cubicBezTo>
                  <a:cubicBezTo>
                    <a:pt x="54" y="65"/>
                    <a:pt x="60" y="49"/>
                    <a:pt x="60" y="34"/>
                  </a:cubicBezTo>
                  <a:cubicBezTo>
                    <a:pt x="60" y="18"/>
                    <a:pt x="52" y="9"/>
                    <a:pt x="35" y="9"/>
                  </a:cubicBezTo>
                  <a:cubicBezTo>
                    <a:pt x="29" y="9"/>
                    <a:pt x="22" y="10"/>
                    <a:pt x="16" y="12"/>
                  </a:cubicBezTo>
                  <a:cubicBezTo>
                    <a:pt x="15" y="20"/>
                    <a:pt x="15" y="28"/>
                    <a:pt x="15" y="3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 userDrawn="1"/>
          </p:nvSpPr>
          <p:spPr bwMode="auto">
            <a:xfrm>
              <a:off x="7916863" y="1317625"/>
              <a:ext cx="84138" cy="93663"/>
            </a:xfrm>
            <a:custGeom>
              <a:avLst/>
              <a:gdLst/>
              <a:ahLst/>
              <a:cxnLst>
                <a:cxn ang="0">
                  <a:pos x="13" y="36"/>
                </a:cxn>
                <a:cxn ang="0">
                  <a:pos x="13" y="40"/>
                </a:cxn>
                <a:cxn ang="0">
                  <a:pos x="39" y="65"/>
                </a:cxn>
                <a:cxn ang="0">
                  <a:pos x="61" y="61"/>
                </a:cxn>
                <a:cxn ang="0">
                  <a:pos x="59" y="71"/>
                </a:cxn>
                <a:cxn ang="0">
                  <a:pos x="37" y="74"/>
                </a:cxn>
                <a:cxn ang="0">
                  <a:pos x="0" y="39"/>
                </a:cxn>
                <a:cxn ang="0">
                  <a:pos x="36" y="0"/>
                </a:cxn>
                <a:cxn ang="0">
                  <a:pos x="67" y="29"/>
                </a:cxn>
                <a:cxn ang="0">
                  <a:pos x="66" y="36"/>
                </a:cxn>
                <a:cxn ang="0">
                  <a:pos x="13" y="36"/>
                </a:cxn>
                <a:cxn ang="0">
                  <a:pos x="55" y="28"/>
                </a:cxn>
                <a:cxn ang="0">
                  <a:pos x="37" y="7"/>
                </a:cxn>
                <a:cxn ang="0">
                  <a:pos x="13" y="28"/>
                </a:cxn>
                <a:cxn ang="0">
                  <a:pos x="55" y="28"/>
                </a:cxn>
              </a:cxnLst>
              <a:rect l="0" t="0" r="r" b="b"/>
              <a:pathLst>
                <a:path w="67" h="74">
                  <a:moveTo>
                    <a:pt x="13" y="36"/>
                  </a:moveTo>
                  <a:cubicBezTo>
                    <a:pt x="13" y="40"/>
                    <a:pt x="13" y="40"/>
                    <a:pt x="13" y="40"/>
                  </a:cubicBezTo>
                  <a:cubicBezTo>
                    <a:pt x="13" y="56"/>
                    <a:pt x="23" y="65"/>
                    <a:pt x="39" y="65"/>
                  </a:cubicBezTo>
                  <a:cubicBezTo>
                    <a:pt x="46" y="65"/>
                    <a:pt x="54" y="63"/>
                    <a:pt x="61" y="6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2" y="73"/>
                    <a:pt x="45" y="74"/>
                    <a:pt x="37" y="74"/>
                  </a:cubicBezTo>
                  <a:cubicBezTo>
                    <a:pt x="8" y="74"/>
                    <a:pt x="0" y="56"/>
                    <a:pt x="0" y="39"/>
                  </a:cubicBezTo>
                  <a:cubicBezTo>
                    <a:pt x="0" y="17"/>
                    <a:pt x="13" y="0"/>
                    <a:pt x="36" y="0"/>
                  </a:cubicBezTo>
                  <a:cubicBezTo>
                    <a:pt x="55" y="0"/>
                    <a:pt x="67" y="10"/>
                    <a:pt x="67" y="29"/>
                  </a:cubicBezTo>
                  <a:cubicBezTo>
                    <a:pt x="67" y="31"/>
                    <a:pt x="67" y="33"/>
                    <a:pt x="66" y="36"/>
                  </a:cubicBezTo>
                  <a:lnTo>
                    <a:pt x="13" y="36"/>
                  </a:lnTo>
                  <a:close/>
                  <a:moveTo>
                    <a:pt x="55" y="28"/>
                  </a:moveTo>
                  <a:cubicBezTo>
                    <a:pt x="55" y="16"/>
                    <a:pt x="50" y="7"/>
                    <a:pt x="37" y="7"/>
                  </a:cubicBezTo>
                  <a:cubicBezTo>
                    <a:pt x="24" y="7"/>
                    <a:pt x="16" y="16"/>
                    <a:pt x="13" y="28"/>
                  </a:cubicBezTo>
                  <a:lnTo>
                    <a:pt x="55" y="28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8012113" y="1287463"/>
              <a:ext cx="20638" cy="122238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4" y="0"/>
                </a:cxn>
                <a:cxn ang="0">
                  <a:pos x="17" y="0"/>
                </a:cxn>
              </a:cxnLst>
              <a:rect l="0" t="0" r="r" b="b"/>
              <a:pathLst>
                <a:path w="17" h="96">
                  <a:moveTo>
                    <a:pt x="17" y="0"/>
                  </a:moveTo>
                  <a:cubicBezTo>
                    <a:pt x="15" y="31"/>
                    <a:pt x="14" y="64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64"/>
                    <a:pt x="4" y="32"/>
                    <a:pt x="4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>
              <a:spLocks noEditPoints="1"/>
            </p:cNvSpPr>
            <p:nvPr userDrawn="1"/>
          </p:nvSpPr>
          <p:spPr bwMode="auto">
            <a:xfrm>
              <a:off x="8048625" y="1287463"/>
              <a:ext cx="20638" cy="122238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3" y="24"/>
                </a:cxn>
                <a:cxn ang="0">
                  <a:pos x="16" y="24"/>
                </a:cxn>
                <a:cxn ang="0">
                  <a:pos x="3" y="10"/>
                </a:cxn>
                <a:cxn ang="0">
                  <a:pos x="4" y="0"/>
                </a:cxn>
                <a:cxn ang="0">
                  <a:pos x="17" y="0"/>
                </a:cxn>
                <a:cxn ang="0">
                  <a:pos x="17" y="10"/>
                </a:cxn>
                <a:cxn ang="0">
                  <a:pos x="3" y="10"/>
                </a:cxn>
              </a:cxnLst>
              <a:rect l="0" t="0" r="r" b="b"/>
              <a:pathLst>
                <a:path w="17" h="96">
                  <a:moveTo>
                    <a:pt x="16" y="24"/>
                  </a:moveTo>
                  <a:cubicBezTo>
                    <a:pt x="14" y="48"/>
                    <a:pt x="14" y="72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72"/>
                    <a:pt x="3" y="48"/>
                    <a:pt x="3" y="24"/>
                  </a:cubicBezTo>
                  <a:lnTo>
                    <a:pt x="16" y="24"/>
                  </a:lnTo>
                  <a:close/>
                  <a:moveTo>
                    <a:pt x="3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0"/>
                    <a:pt x="17" y="10"/>
                    <a:pt x="17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8085138" y="1317625"/>
              <a:ext cx="90488" cy="92075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16" y="15"/>
                </a:cxn>
                <a:cxn ang="0">
                  <a:pos x="44" y="0"/>
                </a:cxn>
                <a:cxn ang="0">
                  <a:pos x="71" y="22"/>
                </a:cxn>
                <a:cxn ang="0">
                  <a:pos x="69" y="73"/>
                </a:cxn>
                <a:cxn ang="0">
                  <a:pos x="57" y="73"/>
                </a:cxn>
                <a:cxn ang="0">
                  <a:pos x="59" y="27"/>
                </a:cxn>
                <a:cxn ang="0">
                  <a:pos x="40" y="10"/>
                </a:cxn>
                <a:cxn ang="0">
                  <a:pos x="16" y="29"/>
                </a:cxn>
                <a:cxn ang="0">
                  <a:pos x="13" y="73"/>
                </a:cxn>
                <a:cxn ang="0">
                  <a:pos x="0" y="73"/>
                </a:cxn>
                <a:cxn ang="0">
                  <a:pos x="4" y="1"/>
                </a:cxn>
                <a:cxn ang="0">
                  <a:pos x="16" y="1"/>
                </a:cxn>
                <a:cxn ang="0">
                  <a:pos x="16" y="15"/>
                </a:cxn>
              </a:cxnLst>
              <a:rect l="0" t="0" r="r" b="b"/>
              <a:pathLst>
                <a:path w="71" h="73">
                  <a:moveTo>
                    <a:pt x="1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2" y="4"/>
                    <a:pt x="32" y="0"/>
                    <a:pt x="44" y="0"/>
                  </a:cubicBezTo>
                  <a:cubicBezTo>
                    <a:pt x="59" y="0"/>
                    <a:pt x="71" y="5"/>
                    <a:pt x="71" y="22"/>
                  </a:cubicBezTo>
                  <a:cubicBezTo>
                    <a:pt x="71" y="27"/>
                    <a:pt x="69" y="61"/>
                    <a:pt x="69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4"/>
                    <a:pt x="59" y="39"/>
                    <a:pt x="59" y="27"/>
                  </a:cubicBezTo>
                  <a:cubicBezTo>
                    <a:pt x="59" y="14"/>
                    <a:pt x="52" y="10"/>
                    <a:pt x="40" y="10"/>
                  </a:cubicBezTo>
                  <a:cubicBezTo>
                    <a:pt x="28" y="10"/>
                    <a:pt x="19" y="17"/>
                    <a:pt x="16" y="29"/>
                  </a:cubicBezTo>
                  <a:cubicBezTo>
                    <a:pt x="13" y="41"/>
                    <a:pt x="13" y="66"/>
                    <a:pt x="13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" y="49"/>
                    <a:pt x="4" y="25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>
              <a:spLocks noEditPoints="1"/>
            </p:cNvSpPr>
            <p:nvPr userDrawn="1"/>
          </p:nvSpPr>
          <p:spPr bwMode="auto">
            <a:xfrm>
              <a:off x="8189913" y="1317625"/>
              <a:ext cx="82550" cy="93663"/>
            </a:xfrm>
            <a:custGeom>
              <a:avLst/>
              <a:gdLst/>
              <a:ahLst/>
              <a:cxnLst>
                <a:cxn ang="0">
                  <a:pos x="12" y="36"/>
                </a:cxn>
                <a:cxn ang="0">
                  <a:pos x="12" y="40"/>
                </a:cxn>
                <a:cxn ang="0">
                  <a:pos x="39" y="65"/>
                </a:cxn>
                <a:cxn ang="0">
                  <a:pos x="61" y="61"/>
                </a:cxn>
                <a:cxn ang="0">
                  <a:pos x="59" y="71"/>
                </a:cxn>
                <a:cxn ang="0">
                  <a:pos x="37" y="74"/>
                </a:cxn>
                <a:cxn ang="0">
                  <a:pos x="0" y="39"/>
                </a:cxn>
                <a:cxn ang="0">
                  <a:pos x="35" y="0"/>
                </a:cxn>
                <a:cxn ang="0">
                  <a:pos x="66" y="29"/>
                </a:cxn>
                <a:cxn ang="0">
                  <a:pos x="66" y="36"/>
                </a:cxn>
                <a:cxn ang="0">
                  <a:pos x="12" y="36"/>
                </a:cxn>
                <a:cxn ang="0">
                  <a:pos x="55" y="28"/>
                </a:cxn>
                <a:cxn ang="0">
                  <a:pos x="37" y="7"/>
                </a:cxn>
                <a:cxn ang="0">
                  <a:pos x="13" y="28"/>
                </a:cxn>
                <a:cxn ang="0">
                  <a:pos x="55" y="28"/>
                </a:cxn>
              </a:cxnLst>
              <a:rect l="0" t="0" r="r" b="b"/>
              <a:pathLst>
                <a:path w="66" h="74">
                  <a:moveTo>
                    <a:pt x="12" y="36"/>
                  </a:moveTo>
                  <a:cubicBezTo>
                    <a:pt x="12" y="40"/>
                    <a:pt x="12" y="40"/>
                    <a:pt x="12" y="40"/>
                  </a:cubicBezTo>
                  <a:cubicBezTo>
                    <a:pt x="12" y="56"/>
                    <a:pt x="23" y="65"/>
                    <a:pt x="39" y="65"/>
                  </a:cubicBezTo>
                  <a:cubicBezTo>
                    <a:pt x="46" y="65"/>
                    <a:pt x="54" y="63"/>
                    <a:pt x="61" y="6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1" y="73"/>
                    <a:pt x="44" y="74"/>
                    <a:pt x="37" y="74"/>
                  </a:cubicBezTo>
                  <a:cubicBezTo>
                    <a:pt x="7" y="74"/>
                    <a:pt x="0" y="56"/>
                    <a:pt x="0" y="39"/>
                  </a:cubicBezTo>
                  <a:cubicBezTo>
                    <a:pt x="0" y="17"/>
                    <a:pt x="12" y="0"/>
                    <a:pt x="35" y="0"/>
                  </a:cubicBezTo>
                  <a:cubicBezTo>
                    <a:pt x="54" y="0"/>
                    <a:pt x="66" y="10"/>
                    <a:pt x="66" y="29"/>
                  </a:cubicBezTo>
                  <a:cubicBezTo>
                    <a:pt x="66" y="31"/>
                    <a:pt x="66" y="33"/>
                    <a:pt x="66" y="36"/>
                  </a:cubicBezTo>
                  <a:lnTo>
                    <a:pt x="12" y="36"/>
                  </a:lnTo>
                  <a:close/>
                  <a:moveTo>
                    <a:pt x="55" y="28"/>
                  </a:moveTo>
                  <a:cubicBezTo>
                    <a:pt x="55" y="16"/>
                    <a:pt x="49" y="7"/>
                    <a:pt x="37" y="7"/>
                  </a:cubicBezTo>
                  <a:cubicBezTo>
                    <a:pt x="24" y="7"/>
                    <a:pt x="15" y="16"/>
                    <a:pt x="13" y="28"/>
                  </a:cubicBezTo>
                  <a:lnTo>
                    <a:pt x="55" y="28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 userDrawn="1"/>
          </p:nvSpPr>
          <p:spPr bwMode="auto">
            <a:xfrm>
              <a:off x="6338888" y="773113"/>
              <a:ext cx="547688" cy="457200"/>
            </a:xfrm>
            <a:prstGeom prst="rect">
              <a:avLst/>
            </a:prstGeom>
            <a:noFill/>
            <a:ln w="30163" cap="flat">
              <a:solidFill>
                <a:srgbClr val="00539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6650038" y="796925"/>
              <a:ext cx="6350" cy="2222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4" y="14"/>
                </a:cxn>
                <a:cxn ang="0">
                  <a:pos x="4" y="1"/>
                </a:cxn>
              </a:cxnLst>
              <a:rect l="0" t="0" r="r" b="b"/>
              <a:pathLst>
                <a:path w="4" h="14">
                  <a:moveTo>
                    <a:pt x="4" y="1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" y="1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6656388" y="823913"/>
              <a:ext cx="200025" cy="3095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7"/>
                </a:cxn>
                <a:cxn ang="0">
                  <a:pos x="9" y="106"/>
                </a:cxn>
                <a:cxn ang="0">
                  <a:pos x="13" y="106"/>
                </a:cxn>
                <a:cxn ang="0">
                  <a:pos x="4" y="118"/>
                </a:cxn>
                <a:cxn ang="0">
                  <a:pos x="4" y="244"/>
                </a:cxn>
                <a:cxn ang="0">
                  <a:pos x="157" y="244"/>
                </a:cxn>
                <a:cxn ang="0">
                  <a:pos x="75" y="49"/>
                </a:cxn>
                <a:cxn ang="0">
                  <a:pos x="14" y="113"/>
                </a:cxn>
                <a:cxn ang="0">
                  <a:pos x="12" y="107"/>
                </a:cxn>
                <a:cxn ang="0">
                  <a:pos x="60" y="52"/>
                </a:cxn>
                <a:cxn ang="0">
                  <a:pos x="0" y="0"/>
                </a:cxn>
              </a:cxnLst>
              <a:rect l="0" t="0" r="r" b="b"/>
              <a:pathLst>
                <a:path w="157" h="244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9" y="106"/>
                    <a:pt x="9" y="106"/>
                    <a:pt x="9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4" y="118"/>
                    <a:pt x="4" y="118"/>
                    <a:pt x="4" y="118"/>
                  </a:cubicBezTo>
                  <a:cubicBezTo>
                    <a:pt x="4" y="118"/>
                    <a:pt x="4" y="201"/>
                    <a:pt x="4" y="244"/>
                  </a:cubicBezTo>
                  <a:cubicBezTo>
                    <a:pt x="157" y="244"/>
                    <a:pt x="157" y="244"/>
                    <a:pt x="157" y="244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31" y="40"/>
                    <a:pt x="20" y="24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6554788" y="827088"/>
              <a:ext cx="3175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1" y="0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6554788" y="847725"/>
              <a:ext cx="90488" cy="29210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30"/>
                </a:cxn>
                <a:cxn ang="0">
                  <a:pos x="11" y="226"/>
                </a:cxn>
                <a:cxn ang="0">
                  <a:pos x="71" y="226"/>
                </a:cxn>
                <a:cxn ang="0">
                  <a:pos x="56" y="165"/>
                </a:cxn>
                <a:cxn ang="0">
                  <a:pos x="50" y="104"/>
                </a:cxn>
                <a:cxn ang="0">
                  <a:pos x="51" y="69"/>
                </a:cxn>
                <a:cxn ang="0">
                  <a:pos x="25" y="96"/>
                </a:cxn>
                <a:cxn ang="0">
                  <a:pos x="24" y="90"/>
                </a:cxn>
                <a:cxn ang="0">
                  <a:pos x="47" y="67"/>
                </a:cxn>
                <a:cxn ang="0">
                  <a:pos x="16" y="32"/>
                </a:cxn>
                <a:cxn ang="0">
                  <a:pos x="1" y="0"/>
                </a:cxn>
              </a:cxnLst>
              <a:rect l="0" t="0" r="r" b="b"/>
              <a:pathLst>
                <a:path w="71" h="230">
                  <a:moveTo>
                    <a:pt x="1" y="0"/>
                  </a:moveTo>
                  <a:cubicBezTo>
                    <a:pt x="5" y="91"/>
                    <a:pt x="5" y="140"/>
                    <a:pt x="0" y="230"/>
                  </a:cubicBezTo>
                  <a:cubicBezTo>
                    <a:pt x="5" y="227"/>
                    <a:pt x="6" y="226"/>
                    <a:pt x="11" y="226"/>
                  </a:cubicBezTo>
                  <a:cubicBezTo>
                    <a:pt x="35" y="226"/>
                    <a:pt x="48" y="226"/>
                    <a:pt x="71" y="226"/>
                  </a:cubicBezTo>
                  <a:cubicBezTo>
                    <a:pt x="71" y="226"/>
                    <a:pt x="60" y="189"/>
                    <a:pt x="56" y="165"/>
                  </a:cubicBezTo>
                  <a:cubicBezTo>
                    <a:pt x="52" y="141"/>
                    <a:pt x="51" y="128"/>
                    <a:pt x="50" y="104"/>
                  </a:cubicBezTo>
                  <a:cubicBezTo>
                    <a:pt x="50" y="90"/>
                    <a:pt x="51" y="69"/>
                    <a:pt x="51" y="69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4" y="90"/>
                    <a:pt x="38" y="76"/>
                    <a:pt x="47" y="67"/>
                  </a:cubicBezTo>
                  <a:cubicBezTo>
                    <a:pt x="29" y="50"/>
                    <a:pt x="29" y="50"/>
                    <a:pt x="16" y="32"/>
                  </a:cubicBezTo>
                  <a:cubicBezTo>
                    <a:pt x="11" y="24"/>
                    <a:pt x="6" y="13"/>
                    <a:pt x="1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6411913" y="871538"/>
              <a:ext cx="123825" cy="209550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57" y="86"/>
                </a:cxn>
                <a:cxn ang="0">
                  <a:pos x="0" y="158"/>
                </a:cxn>
                <a:cxn ang="0">
                  <a:pos x="18" y="155"/>
                </a:cxn>
                <a:cxn ang="0">
                  <a:pos x="11" y="165"/>
                </a:cxn>
                <a:cxn ang="0">
                  <a:pos x="54" y="119"/>
                </a:cxn>
                <a:cxn ang="0">
                  <a:pos x="93" y="72"/>
                </a:cxn>
                <a:cxn ang="0">
                  <a:pos x="97" y="15"/>
                </a:cxn>
                <a:cxn ang="0">
                  <a:pos x="98" y="0"/>
                </a:cxn>
              </a:cxnLst>
              <a:rect l="0" t="0" r="r" b="b"/>
              <a:pathLst>
                <a:path w="98" h="165">
                  <a:moveTo>
                    <a:pt x="98" y="0"/>
                  </a:moveTo>
                  <a:cubicBezTo>
                    <a:pt x="84" y="39"/>
                    <a:pt x="78" y="51"/>
                    <a:pt x="57" y="86"/>
                  </a:cubicBezTo>
                  <a:cubicBezTo>
                    <a:pt x="40" y="113"/>
                    <a:pt x="25" y="132"/>
                    <a:pt x="0" y="158"/>
                  </a:cubicBezTo>
                  <a:cubicBezTo>
                    <a:pt x="18" y="155"/>
                    <a:pt x="18" y="155"/>
                    <a:pt x="18" y="155"/>
                  </a:cubicBezTo>
                  <a:cubicBezTo>
                    <a:pt x="11" y="165"/>
                    <a:pt x="11" y="165"/>
                    <a:pt x="11" y="165"/>
                  </a:cubicBezTo>
                  <a:cubicBezTo>
                    <a:pt x="54" y="119"/>
                    <a:pt x="54" y="119"/>
                    <a:pt x="54" y="119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7" y="15"/>
                    <a:pt x="97" y="15"/>
                    <a:pt x="97" y="15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6551613" y="931863"/>
              <a:ext cx="3175" cy="42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26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2" h="27">
                  <a:moveTo>
                    <a:pt x="0" y="0"/>
                  </a:moveTo>
                  <a:lnTo>
                    <a:pt x="2" y="0"/>
                  </a:lnTo>
                  <a:lnTo>
                    <a:pt x="2" y="26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6534150" y="960438"/>
              <a:ext cx="14288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11" y="8"/>
                </a:cxn>
                <a:cxn ang="0">
                  <a:pos x="11" y="5"/>
                </a:cxn>
                <a:cxn ang="0">
                  <a:pos x="0" y="0"/>
                </a:cxn>
              </a:cxnLst>
              <a:rect l="0" t="0" r="r" b="b"/>
              <a:pathLst>
                <a:path w="11" h="8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4" y="6"/>
                    <a:pt x="11" y="8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6389688" y="979488"/>
              <a:ext cx="157163" cy="15875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0" y="114"/>
                </a:cxn>
                <a:cxn ang="0">
                  <a:pos x="58" y="109"/>
                </a:cxn>
                <a:cxn ang="0">
                  <a:pos x="96" y="55"/>
                </a:cxn>
                <a:cxn ang="0">
                  <a:pos x="99" y="50"/>
                </a:cxn>
                <a:cxn ang="0">
                  <a:pos x="106" y="42"/>
                </a:cxn>
                <a:cxn ang="0">
                  <a:pos x="113" y="31"/>
                </a:cxn>
                <a:cxn ang="0">
                  <a:pos x="116" y="31"/>
                </a:cxn>
                <a:cxn ang="0">
                  <a:pos x="88" y="75"/>
                </a:cxn>
                <a:cxn ang="0">
                  <a:pos x="51" y="125"/>
                </a:cxn>
                <a:cxn ang="0">
                  <a:pos x="64" y="125"/>
                </a:cxn>
                <a:cxn ang="0">
                  <a:pos x="67" y="121"/>
                </a:cxn>
                <a:cxn ang="0">
                  <a:pos x="101" y="121"/>
                </a:cxn>
                <a:cxn ang="0">
                  <a:pos x="121" y="121"/>
                </a:cxn>
                <a:cxn ang="0">
                  <a:pos x="124" y="10"/>
                </a:cxn>
                <a:cxn ang="0">
                  <a:pos x="103" y="40"/>
                </a:cxn>
                <a:cxn ang="0">
                  <a:pos x="92" y="55"/>
                </a:cxn>
                <a:cxn ang="0">
                  <a:pos x="92" y="53"/>
                </a:cxn>
                <a:cxn ang="0">
                  <a:pos x="94" y="46"/>
                </a:cxn>
                <a:cxn ang="0">
                  <a:pos x="103" y="19"/>
                </a:cxn>
                <a:cxn ang="0">
                  <a:pos x="110" y="9"/>
                </a:cxn>
                <a:cxn ang="0">
                  <a:pos x="109" y="0"/>
                </a:cxn>
              </a:cxnLst>
              <a:rect l="0" t="0" r="r" b="b"/>
              <a:pathLst>
                <a:path w="124" h="125">
                  <a:moveTo>
                    <a:pt x="109" y="0"/>
                  </a:moveTo>
                  <a:cubicBezTo>
                    <a:pt x="109" y="0"/>
                    <a:pt x="51" y="80"/>
                    <a:pt x="0" y="114"/>
                  </a:cubicBezTo>
                  <a:cubicBezTo>
                    <a:pt x="18" y="113"/>
                    <a:pt x="58" y="109"/>
                    <a:pt x="58" y="109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9" y="38"/>
                    <a:pt x="113" y="31"/>
                    <a:pt x="113" y="31"/>
                  </a:cubicBezTo>
                  <a:cubicBezTo>
                    <a:pt x="113" y="31"/>
                    <a:pt x="117" y="30"/>
                    <a:pt x="116" y="31"/>
                  </a:cubicBezTo>
                  <a:cubicBezTo>
                    <a:pt x="108" y="46"/>
                    <a:pt x="100" y="58"/>
                    <a:pt x="88" y="75"/>
                  </a:cubicBezTo>
                  <a:cubicBezTo>
                    <a:pt x="74" y="95"/>
                    <a:pt x="68" y="107"/>
                    <a:pt x="51" y="125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7" y="121"/>
                    <a:pt x="67" y="121"/>
                    <a:pt x="67" y="121"/>
                  </a:cubicBezTo>
                  <a:cubicBezTo>
                    <a:pt x="67" y="121"/>
                    <a:pt x="97" y="121"/>
                    <a:pt x="101" y="121"/>
                  </a:cubicBezTo>
                  <a:cubicBezTo>
                    <a:pt x="107" y="121"/>
                    <a:pt x="114" y="121"/>
                    <a:pt x="121" y="121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0" y="44"/>
                    <a:pt x="94" y="51"/>
                    <a:pt x="92" y="55"/>
                  </a:cubicBezTo>
                  <a:cubicBezTo>
                    <a:pt x="91" y="56"/>
                    <a:pt x="93" y="52"/>
                    <a:pt x="92" y="53"/>
                  </a:cubicBezTo>
                  <a:cubicBezTo>
                    <a:pt x="93" y="52"/>
                    <a:pt x="93" y="51"/>
                    <a:pt x="94" y="46"/>
                  </a:cubicBezTo>
                  <a:cubicBezTo>
                    <a:pt x="97" y="36"/>
                    <a:pt x="103" y="19"/>
                    <a:pt x="103" y="19"/>
                  </a:cubicBezTo>
                  <a:cubicBezTo>
                    <a:pt x="110" y="9"/>
                    <a:pt x="110" y="9"/>
                    <a:pt x="110" y="9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6364288" y="1130300"/>
              <a:ext cx="469900" cy="746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28"/>
                </a:cxn>
                <a:cxn ang="0">
                  <a:pos x="116" y="59"/>
                </a:cxn>
                <a:cxn ang="0">
                  <a:pos x="352" y="56"/>
                </a:cxn>
                <a:cxn ang="0">
                  <a:pos x="359" y="40"/>
                </a:cxn>
                <a:cxn ang="0">
                  <a:pos x="371" y="16"/>
                </a:cxn>
                <a:cxn ang="0">
                  <a:pos x="191" y="20"/>
                </a:cxn>
                <a:cxn ang="0">
                  <a:pos x="115" y="16"/>
                </a:cxn>
                <a:cxn ang="0">
                  <a:pos x="0" y="0"/>
                </a:cxn>
              </a:cxnLst>
              <a:rect l="0" t="0" r="r" b="b"/>
              <a:pathLst>
                <a:path w="371" h="59">
                  <a:moveTo>
                    <a:pt x="0" y="0"/>
                  </a:moveTo>
                  <a:cubicBezTo>
                    <a:pt x="29" y="18"/>
                    <a:pt x="16" y="11"/>
                    <a:pt x="48" y="28"/>
                  </a:cubicBezTo>
                  <a:cubicBezTo>
                    <a:pt x="61" y="35"/>
                    <a:pt x="89" y="49"/>
                    <a:pt x="116" y="59"/>
                  </a:cubicBezTo>
                  <a:cubicBezTo>
                    <a:pt x="352" y="56"/>
                    <a:pt x="352" y="56"/>
                    <a:pt x="352" y="56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71" y="16"/>
                    <a:pt x="371" y="16"/>
                    <a:pt x="371" y="16"/>
                  </a:cubicBezTo>
                  <a:cubicBezTo>
                    <a:pt x="301" y="21"/>
                    <a:pt x="261" y="20"/>
                    <a:pt x="191" y="20"/>
                  </a:cubicBezTo>
                  <a:cubicBezTo>
                    <a:pt x="161" y="20"/>
                    <a:pt x="144" y="19"/>
                    <a:pt x="115" y="16"/>
                  </a:cubicBezTo>
                  <a:cubicBezTo>
                    <a:pt x="70" y="11"/>
                    <a:pt x="44" y="6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 noEditPoints="1"/>
            </p:cNvSpPr>
            <p:nvPr userDrawn="1"/>
          </p:nvSpPr>
          <p:spPr bwMode="auto">
            <a:xfrm>
              <a:off x="8280400" y="1376363"/>
              <a:ext cx="36513" cy="34925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4" y="28"/>
                </a:cxn>
                <a:cxn ang="0">
                  <a:pos x="0" y="14"/>
                </a:cxn>
                <a:cxn ang="0">
                  <a:pos x="14" y="0"/>
                </a:cxn>
                <a:cxn ang="0">
                  <a:pos x="29" y="14"/>
                </a:cxn>
                <a:cxn ang="0">
                  <a:pos x="2" y="14"/>
                </a:cxn>
                <a:cxn ang="0">
                  <a:pos x="14" y="27"/>
                </a:cxn>
                <a:cxn ang="0">
                  <a:pos x="27" y="14"/>
                </a:cxn>
                <a:cxn ang="0">
                  <a:pos x="14" y="1"/>
                </a:cxn>
                <a:cxn ang="0">
                  <a:pos x="2" y="14"/>
                </a:cxn>
                <a:cxn ang="0">
                  <a:pos x="9" y="5"/>
                </a:cxn>
                <a:cxn ang="0">
                  <a:pos x="16" y="5"/>
                </a:cxn>
                <a:cxn ang="0">
                  <a:pos x="21" y="10"/>
                </a:cxn>
                <a:cxn ang="0">
                  <a:pos x="17" y="15"/>
                </a:cxn>
                <a:cxn ang="0">
                  <a:pos x="22" y="22"/>
                </a:cxn>
                <a:cxn ang="0">
                  <a:pos x="20" y="22"/>
                </a:cxn>
                <a:cxn ang="0">
                  <a:pos x="15" y="15"/>
                </a:cxn>
                <a:cxn ang="0">
                  <a:pos x="11" y="15"/>
                </a:cxn>
                <a:cxn ang="0">
                  <a:pos x="11" y="22"/>
                </a:cxn>
                <a:cxn ang="0">
                  <a:pos x="9" y="22"/>
                </a:cxn>
                <a:cxn ang="0">
                  <a:pos x="9" y="5"/>
                </a:cxn>
                <a:cxn ang="0">
                  <a:pos x="11" y="13"/>
                </a:cxn>
                <a:cxn ang="0">
                  <a:pos x="14" y="13"/>
                </a:cxn>
                <a:cxn ang="0">
                  <a:pos x="20" y="10"/>
                </a:cxn>
                <a:cxn ang="0">
                  <a:pos x="15" y="7"/>
                </a:cxn>
                <a:cxn ang="0">
                  <a:pos x="11" y="7"/>
                </a:cxn>
                <a:cxn ang="0">
                  <a:pos x="11" y="13"/>
                </a:cxn>
              </a:cxnLst>
              <a:rect l="0" t="0" r="r" b="b"/>
              <a:pathLst>
                <a:path w="29" h="28">
                  <a:moveTo>
                    <a:pt x="29" y="14"/>
                  </a:moveTo>
                  <a:cubicBezTo>
                    <a:pt x="29" y="22"/>
                    <a:pt x="22" y="28"/>
                    <a:pt x="14" y="28"/>
                  </a:cubicBezTo>
                  <a:cubicBezTo>
                    <a:pt x="7" y="28"/>
                    <a:pt x="0" y="22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lose/>
                  <a:moveTo>
                    <a:pt x="2" y="14"/>
                  </a:moveTo>
                  <a:cubicBezTo>
                    <a:pt x="2" y="21"/>
                    <a:pt x="7" y="27"/>
                    <a:pt x="14" y="27"/>
                  </a:cubicBezTo>
                  <a:cubicBezTo>
                    <a:pt x="22" y="27"/>
                    <a:pt x="27" y="21"/>
                    <a:pt x="27" y="14"/>
                  </a:cubicBezTo>
                  <a:cubicBezTo>
                    <a:pt x="27" y="7"/>
                    <a:pt x="22" y="1"/>
                    <a:pt x="14" y="1"/>
                  </a:cubicBezTo>
                  <a:cubicBezTo>
                    <a:pt x="7" y="1"/>
                    <a:pt x="2" y="6"/>
                    <a:pt x="2" y="14"/>
                  </a:cubicBezTo>
                  <a:close/>
                  <a:moveTo>
                    <a:pt x="9" y="5"/>
                  </a:moveTo>
                  <a:cubicBezTo>
                    <a:pt x="16" y="5"/>
                    <a:pt x="16" y="5"/>
                    <a:pt x="16" y="5"/>
                  </a:cubicBezTo>
                  <a:cubicBezTo>
                    <a:pt x="19" y="5"/>
                    <a:pt x="21" y="7"/>
                    <a:pt x="21" y="10"/>
                  </a:cubicBezTo>
                  <a:cubicBezTo>
                    <a:pt x="21" y="13"/>
                    <a:pt x="19" y="14"/>
                    <a:pt x="17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2"/>
                    <a:pt x="9" y="22"/>
                    <a:pt x="9" y="22"/>
                  </a:cubicBezTo>
                  <a:lnTo>
                    <a:pt x="9" y="5"/>
                  </a:lnTo>
                  <a:close/>
                  <a:moveTo>
                    <a:pt x="11" y="13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17" y="13"/>
                    <a:pt x="20" y="13"/>
                    <a:pt x="20" y="10"/>
                  </a:cubicBezTo>
                  <a:cubicBezTo>
                    <a:pt x="20" y="7"/>
                    <a:pt x="17" y="7"/>
                    <a:pt x="15" y="7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11" y="1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1175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C_STJHN_EXT021_200501_BLUEGREEN.jpg"/>
          <p:cNvPicPr>
            <a:picLocks noChangeAspect="1"/>
          </p:cNvPicPr>
          <p:nvPr userDrawn="1"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>
          <a:xfrm>
            <a:off x="0" y="2462543"/>
            <a:ext cx="2359183" cy="4395457"/>
          </a:xfrm>
          <a:prstGeom prst="round1Rect">
            <a:avLst>
              <a:gd name="adj" fmla="val 16666"/>
            </a:avLst>
          </a:prstGeom>
        </p:spPr>
      </p:pic>
      <p:sp>
        <p:nvSpPr>
          <p:cNvPr id="10" name="Round Single Corner Rectangle 9"/>
          <p:cNvSpPr/>
          <p:nvPr userDrawn="1"/>
        </p:nvSpPr>
        <p:spPr>
          <a:xfrm flipH="1">
            <a:off x="2571184" y="2454242"/>
            <a:ext cx="6572816" cy="4403757"/>
          </a:xfrm>
          <a:prstGeom prst="round1Rect">
            <a:avLst>
              <a:gd name="adj" fmla="val 9553"/>
            </a:avLst>
          </a:prstGeom>
          <a:solidFill>
            <a:srgbClr val="D0E2D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133253" y="5409159"/>
            <a:ext cx="5549153" cy="914400"/>
          </a:xfrm>
          <a:noFill/>
          <a:ln w="3175">
            <a:noFill/>
          </a:ln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 bwMode="black">
          <a:xfrm>
            <a:off x="3044982" y="3866584"/>
            <a:ext cx="5641818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 bwMode="black">
          <a:xfrm>
            <a:off x="3044982" y="3295461"/>
            <a:ext cx="6019800" cy="3048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1400" spc="120" dirty="0" smtClean="0">
                <a:solidFill>
                  <a:prstClr val="black"/>
                </a:solidFill>
              </a:rPr>
              <a:t>NAME of CONFERENCE, VENUE or EVENT</a:t>
            </a:r>
            <a:endParaRPr lang="en-US" sz="1400" i="1" spc="120" dirty="0" smtClean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6327648" y="762000"/>
            <a:ext cx="1978025" cy="692151"/>
            <a:chOff x="6338888" y="757237"/>
            <a:chExt cx="1978025" cy="692151"/>
          </a:xfrm>
        </p:grpSpPr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6965950" y="760413"/>
              <a:ext cx="246063" cy="239713"/>
            </a:xfrm>
            <a:custGeom>
              <a:avLst/>
              <a:gdLst/>
              <a:ahLst/>
              <a:cxnLst>
                <a:cxn ang="0">
                  <a:pos x="55" y="189"/>
                </a:cxn>
                <a:cxn ang="0">
                  <a:pos x="55" y="180"/>
                </a:cxn>
                <a:cxn ang="0">
                  <a:pos x="33" y="155"/>
                </a:cxn>
                <a:cxn ang="0">
                  <a:pos x="37" y="28"/>
                </a:cxn>
                <a:cxn ang="0">
                  <a:pos x="37" y="28"/>
                </a:cxn>
                <a:cxn ang="0">
                  <a:pos x="84" y="152"/>
                </a:cxn>
                <a:cxn ang="0">
                  <a:pos x="91" y="152"/>
                </a:cxn>
                <a:cxn ang="0">
                  <a:pos x="141" y="28"/>
                </a:cxn>
                <a:cxn ang="0">
                  <a:pos x="141" y="28"/>
                </a:cxn>
                <a:cxn ang="0">
                  <a:pos x="145" y="178"/>
                </a:cxn>
                <a:cxn ang="0">
                  <a:pos x="131" y="180"/>
                </a:cxn>
                <a:cxn ang="0">
                  <a:pos x="131" y="189"/>
                </a:cxn>
                <a:cxn ang="0">
                  <a:pos x="194" y="189"/>
                </a:cxn>
                <a:cxn ang="0">
                  <a:pos x="194" y="180"/>
                </a:cxn>
                <a:cxn ang="0">
                  <a:pos x="179" y="178"/>
                </a:cxn>
                <a:cxn ang="0">
                  <a:pos x="173" y="10"/>
                </a:cxn>
                <a:cxn ang="0">
                  <a:pos x="188" y="8"/>
                </a:cxn>
                <a:cxn ang="0">
                  <a:pos x="188" y="0"/>
                </a:cxn>
                <a:cxn ang="0">
                  <a:pos x="139" y="0"/>
                </a:cxn>
                <a:cxn ang="0">
                  <a:pos x="99" y="104"/>
                </a:cxn>
                <a:cxn ang="0">
                  <a:pos x="6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25" y="10"/>
                </a:cxn>
                <a:cxn ang="0">
                  <a:pos x="21" y="153"/>
                </a:cxn>
                <a:cxn ang="0">
                  <a:pos x="0" y="180"/>
                </a:cxn>
                <a:cxn ang="0">
                  <a:pos x="0" y="189"/>
                </a:cxn>
                <a:cxn ang="0">
                  <a:pos x="55" y="189"/>
                </a:cxn>
              </a:cxnLst>
              <a:rect l="0" t="0" r="r" b="b"/>
              <a:pathLst>
                <a:path w="194" h="189">
                  <a:moveTo>
                    <a:pt x="55" y="189"/>
                  </a:moveTo>
                  <a:cubicBezTo>
                    <a:pt x="55" y="180"/>
                    <a:pt x="55" y="180"/>
                    <a:pt x="55" y="180"/>
                  </a:cubicBezTo>
                  <a:cubicBezTo>
                    <a:pt x="41" y="179"/>
                    <a:pt x="33" y="172"/>
                    <a:pt x="33" y="155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84" y="152"/>
                    <a:pt x="84" y="152"/>
                    <a:pt x="84" y="152"/>
                  </a:cubicBezTo>
                  <a:cubicBezTo>
                    <a:pt x="91" y="152"/>
                    <a:pt x="91" y="152"/>
                    <a:pt x="91" y="152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5" y="178"/>
                    <a:pt x="145" y="178"/>
                    <a:pt x="145" y="178"/>
                  </a:cubicBezTo>
                  <a:cubicBezTo>
                    <a:pt x="131" y="180"/>
                    <a:pt x="131" y="180"/>
                    <a:pt x="131" y="180"/>
                  </a:cubicBezTo>
                  <a:cubicBezTo>
                    <a:pt x="131" y="189"/>
                    <a:pt x="131" y="189"/>
                    <a:pt x="131" y="189"/>
                  </a:cubicBezTo>
                  <a:cubicBezTo>
                    <a:pt x="194" y="189"/>
                    <a:pt x="194" y="189"/>
                    <a:pt x="194" y="189"/>
                  </a:cubicBezTo>
                  <a:cubicBezTo>
                    <a:pt x="194" y="180"/>
                    <a:pt x="194" y="180"/>
                    <a:pt x="194" y="180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88" y="8"/>
                    <a:pt x="188" y="8"/>
                    <a:pt x="188" y="8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20" y="173"/>
                    <a:pt x="12" y="176"/>
                    <a:pt x="0" y="180"/>
                  </a:cubicBezTo>
                  <a:cubicBezTo>
                    <a:pt x="0" y="189"/>
                    <a:pt x="0" y="189"/>
                    <a:pt x="0" y="189"/>
                  </a:cubicBezTo>
                  <a:lnTo>
                    <a:pt x="55" y="18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7221538" y="831850"/>
              <a:ext cx="142875" cy="173038"/>
            </a:xfrm>
            <a:custGeom>
              <a:avLst/>
              <a:gdLst/>
              <a:ahLst/>
              <a:cxnLst>
                <a:cxn ang="0">
                  <a:pos x="93" y="42"/>
                </a:cxn>
                <a:cxn ang="0">
                  <a:pos x="32" y="0"/>
                </a:cxn>
                <a:cxn ang="0">
                  <a:pos x="9" y="14"/>
                </a:cxn>
                <a:cxn ang="0">
                  <a:pos x="24" y="27"/>
                </a:cxn>
                <a:cxn ang="0">
                  <a:pos x="46" y="9"/>
                </a:cxn>
                <a:cxn ang="0">
                  <a:pos x="66" y="34"/>
                </a:cxn>
                <a:cxn ang="0">
                  <a:pos x="66" y="47"/>
                </a:cxn>
                <a:cxn ang="0">
                  <a:pos x="0" y="105"/>
                </a:cxn>
                <a:cxn ang="0">
                  <a:pos x="31" y="136"/>
                </a:cxn>
                <a:cxn ang="0">
                  <a:pos x="67" y="118"/>
                </a:cxn>
                <a:cxn ang="0">
                  <a:pos x="87" y="136"/>
                </a:cxn>
                <a:cxn ang="0">
                  <a:pos x="113" y="121"/>
                </a:cxn>
                <a:cxn ang="0">
                  <a:pos x="108" y="115"/>
                </a:cxn>
                <a:cxn ang="0">
                  <a:pos x="99" y="119"/>
                </a:cxn>
                <a:cxn ang="0">
                  <a:pos x="93" y="109"/>
                </a:cxn>
                <a:cxn ang="0">
                  <a:pos x="93" y="42"/>
                </a:cxn>
                <a:cxn ang="0">
                  <a:pos x="66" y="109"/>
                </a:cxn>
                <a:cxn ang="0">
                  <a:pos x="46" y="117"/>
                </a:cxn>
                <a:cxn ang="0">
                  <a:pos x="29" y="96"/>
                </a:cxn>
                <a:cxn ang="0">
                  <a:pos x="66" y="57"/>
                </a:cxn>
                <a:cxn ang="0">
                  <a:pos x="66" y="109"/>
                </a:cxn>
              </a:cxnLst>
              <a:rect l="0" t="0" r="r" b="b"/>
              <a:pathLst>
                <a:path w="113" h="136">
                  <a:moveTo>
                    <a:pt x="93" y="42"/>
                  </a:moveTo>
                  <a:cubicBezTo>
                    <a:pt x="93" y="11"/>
                    <a:pt x="52" y="0"/>
                    <a:pt x="32" y="0"/>
                  </a:cubicBezTo>
                  <a:cubicBezTo>
                    <a:pt x="22" y="0"/>
                    <a:pt x="9" y="3"/>
                    <a:pt x="9" y="14"/>
                  </a:cubicBezTo>
                  <a:cubicBezTo>
                    <a:pt x="9" y="23"/>
                    <a:pt x="14" y="27"/>
                    <a:pt x="24" y="27"/>
                  </a:cubicBezTo>
                  <a:cubicBezTo>
                    <a:pt x="39" y="27"/>
                    <a:pt x="41" y="9"/>
                    <a:pt x="46" y="9"/>
                  </a:cubicBezTo>
                  <a:cubicBezTo>
                    <a:pt x="55" y="9"/>
                    <a:pt x="66" y="20"/>
                    <a:pt x="66" y="34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7" y="59"/>
                    <a:pt x="0" y="69"/>
                    <a:pt x="0" y="105"/>
                  </a:cubicBezTo>
                  <a:cubicBezTo>
                    <a:pt x="0" y="122"/>
                    <a:pt x="13" y="136"/>
                    <a:pt x="31" y="136"/>
                  </a:cubicBezTo>
                  <a:cubicBezTo>
                    <a:pt x="46" y="136"/>
                    <a:pt x="56" y="129"/>
                    <a:pt x="67" y="118"/>
                  </a:cubicBezTo>
                  <a:cubicBezTo>
                    <a:pt x="69" y="127"/>
                    <a:pt x="74" y="136"/>
                    <a:pt x="87" y="136"/>
                  </a:cubicBezTo>
                  <a:cubicBezTo>
                    <a:pt x="100" y="136"/>
                    <a:pt x="110" y="126"/>
                    <a:pt x="113" y="121"/>
                  </a:cubicBezTo>
                  <a:cubicBezTo>
                    <a:pt x="108" y="115"/>
                    <a:pt x="108" y="115"/>
                    <a:pt x="108" y="115"/>
                  </a:cubicBezTo>
                  <a:cubicBezTo>
                    <a:pt x="105" y="117"/>
                    <a:pt x="102" y="119"/>
                    <a:pt x="99" y="119"/>
                  </a:cubicBezTo>
                  <a:cubicBezTo>
                    <a:pt x="93" y="119"/>
                    <a:pt x="93" y="114"/>
                    <a:pt x="93" y="109"/>
                  </a:cubicBezTo>
                  <a:lnTo>
                    <a:pt x="93" y="42"/>
                  </a:lnTo>
                  <a:close/>
                  <a:moveTo>
                    <a:pt x="66" y="109"/>
                  </a:moveTo>
                  <a:cubicBezTo>
                    <a:pt x="62" y="113"/>
                    <a:pt x="54" y="117"/>
                    <a:pt x="46" y="117"/>
                  </a:cubicBezTo>
                  <a:cubicBezTo>
                    <a:pt x="38" y="117"/>
                    <a:pt x="29" y="107"/>
                    <a:pt x="29" y="96"/>
                  </a:cubicBezTo>
                  <a:cubicBezTo>
                    <a:pt x="29" y="76"/>
                    <a:pt x="43" y="63"/>
                    <a:pt x="66" y="57"/>
                  </a:cubicBezTo>
                  <a:lnTo>
                    <a:pt x="66" y="10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7358063" y="831850"/>
              <a:ext cx="123825" cy="16827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7"/>
                </a:cxn>
                <a:cxn ang="0">
                  <a:pos x="20" y="50"/>
                </a:cxn>
                <a:cxn ang="0">
                  <a:pos x="20" y="123"/>
                </a:cxn>
                <a:cxn ang="0">
                  <a:pos x="5" y="125"/>
                </a:cxn>
                <a:cxn ang="0">
                  <a:pos x="5" y="133"/>
                </a:cxn>
                <a:cxn ang="0">
                  <a:pos x="64" y="133"/>
                </a:cxn>
                <a:cxn ang="0">
                  <a:pos x="64" y="125"/>
                </a:cxn>
                <a:cxn ang="0">
                  <a:pos x="49" y="123"/>
                </a:cxn>
                <a:cxn ang="0">
                  <a:pos x="47" y="97"/>
                </a:cxn>
                <a:cxn ang="0">
                  <a:pos x="63" y="28"/>
                </a:cxn>
                <a:cxn ang="0">
                  <a:pos x="79" y="31"/>
                </a:cxn>
                <a:cxn ang="0">
                  <a:pos x="97" y="15"/>
                </a:cxn>
                <a:cxn ang="0">
                  <a:pos x="79" y="0"/>
                </a:cxn>
                <a:cxn ang="0">
                  <a:pos x="44" y="41"/>
                </a:cxn>
                <a:cxn ang="0">
                  <a:pos x="44" y="41"/>
                </a:cxn>
                <a:cxn ang="0">
                  <a:pos x="31" y="0"/>
                </a:cxn>
                <a:cxn ang="0">
                  <a:pos x="0" y="10"/>
                </a:cxn>
              </a:cxnLst>
              <a:rect l="0" t="0" r="r" b="b"/>
              <a:pathLst>
                <a:path w="97" h="133">
                  <a:moveTo>
                    <a:pt x="0" y="1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6" y="17"/>
                    <a:pt x="20" y="34"/>
                    <a:pt x="20" y="50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64" y="133"/>
                    <a:pt x="64" y="133"/>
                    <a:pt x="64" y="133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7" y="114"/>
                    <a:pt x="47" y="106"/>
                    <a:pt x="47" y="97"/>
                  </a:cubicBezTo>
                  <a:cubicBezTo>
                    <a:pt x="47" y="49"/>
                    <a:pt x="57" y="28"/>
                    <a:pt x="63" y="28"/>
                  </a:cubicBezTo>
                  <a:cubicBezTo>
                    <a:pt x="65" y="28"/>
                    <a:pt x="72" y="31"/>
                    <a:pt x="79" y="31"/>
                  </a:cubicBezTo>
                  <a:cubicBezTo>
                    <a:pt x="89" y="31"/>
                    <a:pt x="97" y="22"/>
                    <a:pt x="97" y="15"/>
                  </a:cubicBezTo>
                  <a:cubicBezTo>
                    <a:pt x="97" y="5"/>
                    <a:pt x="91" y="0"/>
                    <a:pt x="79" y="0"/>
                  </a:cubicBezTo>
                  <a:cubicBezTo>
                    <a:pt x="60" y="0"/>
                    <a:pt x="51" y="26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2" y="27"/>
                    <a:pt x="39" y="6"/>
                    <a:pt x="31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 userDrawn="1"/>
          </p:nvSpPr>
          <p:spPr bwMode="auto">
            <a:xfrm>
              <a:off x="7486650" y="757237"/>
              <a:ext cx="71438" cy="242888"/>
            </a:xfrm>
            <a:custGeom>
              <a:avLst/>
              <a:gdLst/>
              <a:ahLst/>
              <a:cxnLst>
                <a:cxn ang="0">
                  <a:pos x="56" y="191"/>
                </a:cxn>
                <a:cxn ang="0">
                  <a:pos x="56" y="183"/>
                </a:cxn>
                <a:cxn ang="0">
                  <a:pos x="42" y="181"/>
                </a:cxn>
                <a:cxn ang="0">
                  <a:pos x="42" y="58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15" y="91"/>
                </a:cxn>
                <a:cxn ang="0">
                  <a:pos x="15" y="181"/>
                </a:cxn>
                <a:cxn ang="0">
                  <a:pos x="0" y="183"/>
                </a:cxn>
                <a:cxn ang="0">
                  <a:pos x="0" y="191"/>
                </a:cxn>
                <a:cxn ang="0">
                  <a:pos x="56" y="191"/>
                </a:cxn>
                <a:cxn ang="0">
                  <a:pos x="11" y="17"/>
                </a:cxn>
                <a:cxn ang="0">
                  <a:pos x="28" y="34"/>
                </a:cxn>
                <a:cxn ang="0">
                  <a:pos x="45" y="17"/>
                </a:cxn>
                <a:cxn ang="0">
                  <a:pos x="28" y="0"/>
                </a:cxn>
                <a:cxn ang="0">
                  <a:pos x="11" y="17"/>
                </a:cxn>
              </a:cxnLst>
              <a:rect l="0" t="0" r="r" b="b"/>
              <a:pathLst>
                <a:path w="56" h="191">
                  <a:moveTo>
                    <a:pt x="56" y="191"/>
                  </a:moveTo>
                  <a:cubicBezTo>
                    <a:pt x="56" y="183"/>
                    <a:pt x="56" y="183"/>
                    <a:pt x="56" y="183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9" y="77"/>
                    <a:pt x="15" y="80"/>
                    <a:pt x="15" y="9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56" y="191"/>
                  </a:lnTo>
                  <a:close/>
                  <a:moveTo>
                    <a:pt x="11" y="17"/>
                  </a:moveTo>
                  <a:cubicBezTo>
                    <a:pt x="11" y="27"/>
                    <a:pt x="19" y="34"/>
                    <a:pt x="28" y="34"/>
                  </a:cubicBezTo>
                  <a:cubicBezTo>
                    <a:pt x="37" y="34"/>
                    <a:pt x="45" y="27"/>
                    <a:pt x="45" y="17"/>
                  </a:cubicBezTo>
                  <a:cubicBezTo>
                    <a:pt x="45" y="7"/>
                    <a:pt x="37" y="0"/>
                    <a:pt x="28" y="0"/>
                  </a:cubicBezTo>
                  <a:cubicBezTo>
                    <a:pt x="19" y="0"/>
                    <a:pt x="11" y="7"/>
                    <a:pt x="11" y="17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7564438" y="768350"/>
              <a:ext cx="101600" cy="236538"/>
            </a:xfrm>
            <a:custGeom>
              <a:avLst/>
              <a:gdLst/>
              <a:ahLst/>
              <a:cxnLst>
                <a:cxn ang="0">
                  <a:pos x="15" y="64"/>
                </a:cxn>
                <a:cxn ang="0">
                  <a:pos x="15" y="155"/>
                </a:cxn>
                <a:cxn ang="0">
                  <a:pos x="44" y="185"/>
                </a:cxn>
                <a:cxn ang="0">
                  <a:pos x="79" y="166"/>
                </a:cxn>
                <a:cxn ang="0">
                  <a:pos x="75" y="159"/>
                </a:cxn>
                <a:cxn ang="0">
                  <a:pos x="56" y="168"/>
                </a:cxn>
                <a:cxn ang="0">
                  <a:pos x="42" y="155"/>
                </a:cxn>
                <a:cxn ang="0">
                  <a:pos x="42" y="64"/>
                </a:cxn>
                <a:cxn ang="0">
                  <a:pos x="72" y="64"/>
                </a:cxn>
                <a:cxn ang="0">
                  <a:pos x="72" y="52"/>
                </a:cxn>
                <a:cxn ang="0">
                  <a:pos x="42" y="52"/>
                </a:cxn>
                <a:cxn ang="0">
                  <a:pos x="42" y="0"/>
                </a:cxn>
                <a:cxn ang="0">
                  <a:pos x="15" y="15"/>
                </a:cxn>
                <a:cxn ang="0">
                  <a:pos x="15" y="52"/>
                </a:cxn>
                <a:cxn ang="0">
                  <a:pos x="0" y="52"/>
                </a:cxn>
                <a:cxn ang="0">
                  <a:pos x="0" y="64"/>
                </a:cxn>
                <a:cxn ang="0">
                  <a:pos x="15" y="64"/>
                </a:cxn>
              </a:cxnLst>
              <a:rect l="0" t="0" r="r" b="b"/>
              <a:pathLst>
                <a:path w="79" h="185">
                  <a:moveTo>
                    <a:pt x="15" y="64"/>
                  </a:moveTo>
                  <a:cubicBezTo>
                    <a:pt x="15" y="155"/>
                    <a:pt x="15" y="155"/>
                    <a:pt x="15" y="155"/>
                  </a:cubicBezTo>
                  <a:cubicBezTo>
                    <a:pt x="15" y="167"/>
                    <a:pt x="20" y="185"/>
                    <a:pt x="44" y="185"/>
                  </a:cubicBezTo>
                  <a:cubicBezTo>
                    <a:pt x="57" y="185"/>
                    <a:pt x="71" y="176"/>
                    <a:pt x="79" y="166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69" y="164"/>
                    <a:pt x="63" y="168"/>
                    <a:pt x="56" y="168"/>
                  </a:cubicBezTo>
                  <a:cubicBezTo>
                    <a:pt x="48" y="168"/>
                    <a:pt x="42" y="164"/>
                    <a:pt x="42" y="155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64"/>
                    <a:pt x="0" y="64"/>
                    <a:pt x="0" y="64"/>
                  </a:cubicBezTo>
                  <a:lnTo>
                    <a:pt x="15" y="64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 userDrawn="1"/>
          </p:nvSpPr>
          <p:spPr bwMode="auto">
            <a:xfrm>
              <a:off x="7670800" y="757237"/>
              <a:ext cx="71438" cy="242888"/>
            </a:xfrm>
            <a:custGeom>
              <a:avLst/>
              <a:gdLst/>
              <a:ahLst/>
              <a:cxnLst>
                <a:cxn ang="0">
                  <a:pos x="57" y="191"/>
                </a:cxn>
                <a:cxn ang="0">
                  <a:pos x="57" y="183"/>
                </a:cxn>
                <a:cxn ang="0">
                  <a:pos x="42" y="181"/>
                </a:cxn>
                <a:cxn ang="0">
                  <a:pos x="42" y="58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15" y="91"/>
                </a:cxn>
                <a:cxn ang="0">
                  <a:pos x="15" y="181"/>
                </a:cxn>
                <a:cxn ang="0">
                  <a:pos x="0" y="183"/>
                </a:cxn>
                <a:cxn ang="0">
                  <a:pos x="0" y="191"/>
                </a:cxn>
                <a:cxn ang="0">
                  <a:pos x="57" y="191"/>
                </a:cxn>
                <a:cxn ang="0">
                  <a:pos x="12" y="17"/>
                </a:cxn>
                <a:cxn ang="0">
                  <a:pos x="28" y="34"/>
                </a:cxn>
                <a:cxn ang="0">
                  <a:pos x="45" y="17"/>
                </a:cxn>
                <a:cxn ang="0">
                  <a:pos x="28" y="0"/>
                </a:cxn>
                <a:cxn ang="0">
                  <a:pos x="12" y="17"/>
                </a:cxn>
              </a:cxnLst>
              <a:rect l="0" t="0" r="r" b="b"/>
              <a:pathLst>
                <a:path w="57" h="191">
                  <a:moveTo>
                    <a:pt x="57" y="191"/>
                  </a:moveTo>
                  <a:cubicBezTo>
                    <a:pt x="57" y="183"/>
                    <a:pt x="57" y="183"/>
                    <a:pt x="57" y="183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0" y="77"/>
                    <a:pt x="15" y="80"/>
                    <a:pt x="15" y="9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57" y="191"/>
                  </a:lnTo>
                  <a:close/>
                  <a:moveTo>
                    <a:pt x="12" y="17"/>
                  </a:moveTo>
                  <a:cubicBezTo>
                    <a:pt x="12" y="27"/>
                    <a:pt x="19" y="34"/>
                    <a:pt x="28" y="34"/>
                  </a:cubicBezTo>
                  <a:cubicBezTo>
                    <a:pt x="38" y="34"/>
                    <a:pt x="45" y="27"/>
                    <a:pt x="45" y="17"/>
                  </a:cubicBezTo>
                  <a:cubicBezTo>
                    <a:pt x="45" y="7"/>
                    <a:pt x="38" y="0"/>
                    <a:pt x="28" y="0"/>
                  </a:cubicBezTo>
                  <a:cubicBezTo>
                    <a:pt x="19" y="0"/>
                    <a:pt x="12" y="7"/>
                    <a:pt x="12" y="17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>
              <a:off x="7751763" y="831850"/>
              <a:ext cx="265113" cy="168275"/>
            </a:xfrm>
            <a:custGeom>
              <a:avLst/>
              <a:gdLst/>
              <a:ahLst/>
              <a:cxnLst>
                <a:cxn ang="0">
                  <a:pos x="131" y="133"/>
                </a:cxn>
                <a:cxn ang="0">
                  <a:pos x="131" y="125"/>
                </a:cxn>
                <a:cxn ang="0">
                  <a:pos x="118" y="123"/>
                </a:cxn>
                <a:cxn ang="0">
                  <a:pos x="118" y="54"/>
                </a:cxn>
                <a:cxn ang="0">
                  <a:pos x="117" y="35"/>
                </a:cxn>
                <a:cxn ang="0">
                  <a:pos x="143" y="20"/>
                </a:cxn>
                <a:cxn ang="0">
                  <a:pos x="167" y="43"/>
                </a:cxn>
                <a:cxn ang="0">
                  <a:pos x="167" y="123"/>
                </a:cxn>
                <a:cxn ang="0">
                  <a:pos x="154" y="125"/>
                </a:cxn>
                <a:cxn ang="0">
                  <a:pos x="154" y="133"/>
                </a:cxn>
                <a:cxn ang="0">
                  <a:pos x="209" y="133"/>
                </a:cxn>
                <a:cxn ang="0">
                  <a:pos x="209" y="125"/>
                </a:cxn>
                <a:cxn ang="0">
                  <a:pos x="194" y="123"/>
                </a:cxn>
                <a:cxn ang="0">
                  <a:pos x="194" y="49"/>
                </a:cxn>
                <a:cxn ang="0">
                  <a:pos x="152" y="0"/>
                </a:cxn>
                <a:cxn ang="0">
                  <a:pos x="114" y="23"/>
                </a:cxn>
                <a:cxn ang="0">
                  <a:pos x="81" y="0"/>
                </a:cxn>
                <a:cxn ang="0">
                  <a:pos x="41" y="23"/>
                </a:cxn>
                <a:cxn ang="0">
                  <a:pos x="31" y="0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15" y="36"/>
                </a:cxn>
                <a:cxn ang="0">
                  <a:pos x="15" y="123"/>
                </a:cxn>
                <a:cxn ang="0">
                  <a:pos x="0" y="125"/>
                </a:cxn>
                <a:cxn ang="0">
                  <a:pos x="0" y="133"/>
                </a:cxn>
                <a:cxn ang="0">
                  <a:pos x="55" y="133"/>
                </a:cxn>
                <a:cxn ang="0">
                  <a:pos x="55" y="125"/>
                </a:cxn>
                <a:cxn ang="0">
                  <a:pos x="42" y="123"/>
                </a:cxn>
                <a:cxn ang="0">
                  <a:pos x="42" y="40"/>
                </a:cxn>
                <a:cxn ang="0">
                  <a:pos x="70" y="20"/>
                </a:cxn>
                <a:cxn ang="0">
                  <a:pos x="91" y="44"/>
                </a:cxn>
                <a:cxn ang="0">
                  <a:pos x="91" y="123"/>
                </a:cxn>
                <a:cxn ang="0">
                  <a:pos x="78" y="125"/>
                </a:cxn>
                <a:cxn ang="0">
                  <a:pos x="78" y="133"/>
                </a:cxn>
                <a:cxn ang="0">
                  <a:pos x="131" y="133"/>
                </a:cxn>
              </a:cxnLst>
              <a:rect l="0" t="0" r="r" b="b"/>
              <a:pathLst>
                <a:path w="209" h="133">
                  <a:moveTo>
                    <a:pt x="131" y="133"/>
                  </a:moveTo>
                  <a:cubicBezTo>
                    <a:pt x="131" y="125"/>
                    <a:pt x="131" y="125"/>
                    <a:pt x="131" y="125"/>
                  </a:cubicBezTo>
                  <a:cubicBezTo>
                    <a:pt x="118" y="123"/>
                    <a:pt x="118" y="123"/>
                    <a:pt x="118" y="123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45"/>
                    <a:pt x="117" y="39"/>
                    <a:pt x="117" y="35"/>
                  </a:cubicBezTo>
                  <a:cubicBezTo>
                    <a:pt x="117" y="31"/>
                    <a:pt x="131" y="20"/>
                    <a:pt x="143" y="20"/>
                  </a:cubicBezTo>
                  <a:cubicBezTo>
                    <a:pt x="156" y="20"/>
                    <a:pt x="167" y="28"/>
                    <a:pt x="167" y="43"/>
                  </a:cubicBezTo>
                  <a:cubicBezTo>
                    <a:pt x="167" y="123"/>
                    <a:pt x="167" y="123"/>
                    <a:pt x="167" y="123"/>
                  </a:cubicBezTo>
                  <a:cubicBezTo>
                    <a:pt x="154" y="125"/>
                    <a:pt x="154" y="125"/>
                    <a:pt x="154" y="125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25"/>
                    <a:pt x="209" y="125"/>
                    <a:pt x="209" y="125"/>
                  </a:cubicBezTo>
                  <a:cubicBezTo>
                    <a:pt x="194" y="123"/>
                    <a:pt x="194" y="123"/>
                    <a:pt x="194" y="123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4" y="22"/>
                    <a:pt x="186" y="0"/>
                    <a:pt x="152" y="0"/>
                  </a:cubicBezTo>
                  <a:cubicBezTo>
                    <a:pt x="137" y="0"/>
                    <a:pt x="123" y="10"/>
                    <a:pt x="114" y="23"/>
                  </a:cubicBezTo>
                  <a:cubicBezTo>
                    <a:pt x="110" y="8"/>
                    <a:pt x="97" y="0"/>
                    <a:pt x="81" y="0"/>
                  </a:cubicBezTo>
                  <a:cubicBezTo>
                    <a:pt x="64" y="0"/>
                    <a:pt x="52" y="12"/>
                    <a:pt x="41" y="23"/>
                  </a:cubicBezTo>
                  <a:cubicBezTo>
                    <a:pt x="40" y="15"/>
                    <a:pt x="37" y="7"/>
                    <a:pt x="31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" y="19"/>
                    <a:pt x="15" y="24"/>
                    <a:pt x="15" y="36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55" y="133"/>
                    <a:pt x="55" y="133"/>
                    <a:pt x="55" y="133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34"/>
                    <a:pt x="55" y="20"/>
                    <a:pt x="70" y="20"/>
                  </a:cubicBezTo>
                  <a:cubicBezTo>
                    <a:pt x="82" y="20"/>
                    <a:pt x="91" y="30"/>
                    <a:pt x="91" y="44"/>
                  </a:cubicBezTo>
                  <a:cubicBezTo>
                    <a:pt x="91" y="123"/>
                    <a:pt x="91" y="123"/>
                    <a:pt x="91" y="123"/>
                  </a:cubicBezTo>
                  <a:cubicBezTo>
                    <a:pt x="78" y="125"/>
                    <a:pt x="78" y="125"/>
                    <a:pt x="78" y="125"/>
                  </a:cubicBezTo>
                  <a:cubicBezTo>
                    <a:pt x="78" y="133"/>
                    <a:pt x="78" y="133"/>
                    <a:pt x="78" y="133"/>
                  </a:cubicBezTo>
                  <a:lnTo>
                    <a:pt x="131" y="13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8023225" y="831850"/>
              <a:ext cx="128588" cy="173038"/>
            </a:xfrm>
            <a:custGeom>
              <a:avLst/>
              <a:gdLst/>
              <a:ahLst/>
              <a:cxnLst>
                <a:cxn ang="0">
                  <a:pos x="101" y="51"/>
                </a:cxn>
                <a:cxn ang="0">
                  <a:pos x="54" y="0"/>
                </a:cxn>
                <a:cxn ang="0">
                  <a:pos x="0" y="74"/>
                </a:cxn>
                <a:cxn ang="0">
                  <a:pos x="50" y="136"/>
                </a:cxn>
                <a:cxn ang="0">
                  <a:pos x="101" y="104"/>
                </a:cxn>
                <a:cxn ang="0">
                  <a:pos x="94" y="98"/>
                </a:cxn>
                <a:cxn ang="0">
                  <a:pos x="64" y="116"/>
                </a:cxn>
                <a:cxn ang="0">
                  <a:pos x="27" y="71"/>
                </a:cxn>
                <a:cxn ang="0">
                  <a:pos x="101" y="51"/>
                </a:cxn>
                <a:cxn ang="0">
                  <a:pos x="24" y="59"/>
                </a:cxn>
                <a:cxn ang="0">
                  <a:pos x="50" y="9"/>
                </a:cxn>
                <a:cxn ang="0">
                  <a:pos x="70" y="30"/>
                </a:cxn>
                <a:cxn ang="0">
                  <a:pos x="56" y="51"/>
                </a:cxn>
                <a:cxn ang="0">
                  <a:pos x="24" y="59"/>
                </a:cxn>
              </a:cxnLst>
              <a:rect l="0" t="0" r="r" b="b"/>
              <a:pathLst>
                <a:path w="101" h="136">
                  <a:moveTo>
                    <a:pt x="101" y="51"/>
                  </a:moveTo>
                  <a:cubicBezTo>
                    <a:pt x="101" y="25"/>
                    <a:pt x="83" y="0"/>
                    <a:pt x="54" y="0"/>
                  </a:cubicBezTo>
                  <a:cubicBezTo>
                    <a:pt x="17" y="0"/>
                    <a:pt x="0" y="40"/>
                    <a:pt x="0" y="74"/>
                  </a:cubicBezTo>
                  <a:cubicBezTo>
                    <a:pt x="0" y="106"/>
                    <a:pt x="18" y="136"/>
                    <a:pt x="50" y="136"/>
                  </a:cubicBezTo>
                  <a:cubicBezTo>
                    <a:pt x="74" y="136"/>
                    <a:pt x="88" y="123"/>
                    <a:pt x="101" y="104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85" y="108"/>
                    <a:pt x="81" y="116"/>
                    <a:pt x="64" y="116"/>
                  </a:cubicBezTo>
                  <a:cubicBezTo>
                    <a:pt x="40" y="116"/>
                    <a:pt x="28" y="92"/>
                    <a:pt x="27" y="71"/>
                  </a:cubicBezTo>
                  <a:lnTo>
                    <a:pt x="101" y="51"/>
                  </a:lnTo>
                  <a:close/>
                  <a:moveTo>
                    <a:pt x="24" y="59"/>
                  </a:moveTo>
                  <a:cubicBezTo>
                    <a:pt x="24" y="32"/>
                    <a:pt x="31" y="9"/>
                    <a:pt x="50" y="9"/>
                  </a:cubicBezTo>
                  <a:cubicBezTo>
                    <a:pt x="62" y="9"/>
                    <a:pt x="70" y="16"/>
                    <a:pt x="70" y="30"/>
                  </a:cubicBezTo>
                  <a:cubicBezTo>
                    <a:pt x="70" y="43"/>
                    <a:pt x="66" y="49"/>
                    <a:pt x="56" y="51"/>
                  </a:cubicBezTo>
                  <a:lnTo>
                    <a:pt x="24" y="5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8158163" y="831850"/>
              <a:ext cx="115888" cy="173038"/>
            </a:xfrm>
            <a:custGeom>
              <a:avLst/>
              <a:gdLst/>
              <a:ahLst/>
              <a:cxnLst>
                <a:cxn ang="0">
                  <a:pos x="43" y="136"/>
                </a:cxn>
                <a:cxn ang="0">
                  <a:pos x="92" y="95"/>
                </a:cxn>
                <a:cxn ang="0">
                  <a:pos x="26" y="30"/>
                </a:cxn>
                <a:cxn ang="0">
                  <a:pos x="47" y="9"/>
                </a:cxn>
                <a:cxn ang="0">
                  <a:pos x="68" y="29"/>
                </a:cxn>
                <a:cxn ang="0">
                  <a:pos x="82" y="16"/>
                </a:cxn>
                <a:cxn ang="0">
                  <a:pos x="60" y="0"/>
                </a:cxn>
                <a:cxn ang="0">
                  <a:pos x="6" y="42"/>
                </a:cxn>
                <a:cxn ang="0">
                  <a:pos x="70" y="106"/>
                </a:cxn>
                <a:cxn ang="0">
                  <a:pos x="46" y="127"/>
                </a:cxn>
                <a:cxn ang="0">
                  <a:pos x="34" y="118"/>
                </a:cxn>
                <a:cxn ang="0">
                  <a:pos x="15" y="99"/>
                </a:cxn>
                <a:cxn ang="0">
                  <a:pos x="0" y="113"/>
                </a:cxn>
                <a:cxn ang="0">
                  <a:pos x="43" y="136"/>
                </a:cxn>
              </a:cxnLst>
              <a:rect l="0" t="0" r="r" b="b"/>
              <a:pathLst>
                <a:path w="92" h="136">
                  <a:moveTo>
                    <a:pt x="43" y="136"/>
                  </a:moveTo>
                  <a:cubicBezTo>
                    <a:pt x="70" y="136"/>
                    <a:pt x="92" y="123"/>
                    <a:pt x="92" y="95"/>
                  </a:cubicBezTo>
                  <a:cubicBezTo>
                    <a:pt x="92" y="47"/>
                    <a:pt x="26" y="57"/>
                    <a:pt x="26" y="30"/>
                  </a:cubicBezTo>
                  <a:cubicBezTo>
                    <a:pt x="26" y="18"/>
                    <a:pt x="35" y="10"/>
                    <a:pt x="47" y="9"/>
                  </a:cubicBezTo>
                  <a:cubicBezTo>
                    <a:pt x="50" y="21"/>
                    <a:pt x="56" y="29"/>
                    <a:pt x="68" y="29"/>
                  </a:cubicBezTo>
                  <a:cubicBezTo>
                    <a:pt x="76" y="29"/>
                    <a:pt x="82" y="25"/>
                    <a:pt x="82" y="16"/>
                  </a:cubicBezTo>
                  <a:cubicBezTo>
                    <a:pt x="82" y="5"/>
                    <a:pt x="72" y="0"/>
                    <a:pt x="60" y="0"/>
                  </a:cubicBezTo>
                  <a:cubicBezTo>
                    <a:pt x="38" y="0"/>
                    <a:pt x="6" y="14"/>
                    <a:pt x="6" y="42"/>
                  </a:cubicBezTo>
                  <a:cubicBezTo>
                    <a:pt x="6" y="81"/>
                    <a:pt x="70" y="76"/>
                    <a:pt x="70" y="106"/>
                  </a:cubicBezTo>
                  <a:cubicBezTo>
                    <a:pt x="70" y="120"/>
                    <a:pt x="60" y="127"/>
                    <a:pt x="46" y="127"/>
                  </a:cubicBezTo>
                  <a:cubicBezTo>
                    <a:pt x="39" y="127"/>
                    <a:pt x="35" y="126"/>
                    <a:pt x="34" y="118"/>
                  </a:cubicBezTo>
                  <a:cubicBezTo>
                    <a:pt x="33" y="109"/>
                    <a:pt x="28" y="99"/>
                    <a:pt x="15" y="99"/>
                  </a:cubicBezTo>
                  <a:cubicBezTo>
                    <a:pt x="7" y="99"/>
                    <a:pt x="0" y="105"/>
                    <a:pt x="0" y="113"/>
                  </a:cubicBezTo>
                  <a:cubicBezTo>
                    <a:pt x="0" y="133"/>
                    <a:pt x="26" y="136"/>
                    <a:pt x="43" y="136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6964363" y="1050925"/>
              <a:ext cx="125413" cy="134938"/>
            </a:xfrm>
            <a:custGeom>
              <a:avLst/>
              <a:gdLst/>
              <a:ahLst/>
              <a:cxnLst>
                <a:cxn ang="0">
                  <a:pos x="62" y="47"/>
                </a:cxn>
                <a:cxn ang="0">
                  <a:pos x="74" y="57"/>
                </a:cxn>
                <a:cxn ang="0">
                  <a:pos x="65" y="80"/>
                </a:cxn>
                <a:cxn ang="0">
                  <a:pos x="36" y="20"/>
                </a:cxn>
                <a:cxn ang="0">
                  <a:pos x="49" y="6"/>
                </a:cxn>
                <a:cxn ang="0">
                  <a:pos x="57" y="8"/>
                </a:cxn>
                <a:cxn ang="0">
                  <a:pos x="55" y="17"/>
                </a:cxn>
                <a:cxn ang="0">
                  <a:pos x="64" y="26"/>
                </a:cxn>
                <a:cxn ang="0">
                  <a:pos x="72" y="17"/>
                </a:cxn>
                <a:cxn ang="0">
                  <a:pos x="49" y="0"/>
                </a:cxn>
                <a:cxn ang="0">
                  <a:pos x="21" y="26"/>
                </a:cxn>
                <a:cxn ang="0">
                  <a:pos x="25" y="43"/>
                </a:cxn>
                <a:cxn ang="0">
                  <a:pos x="0" y="77"/>
                </a:cxn>
                <a:cxn ang="0">
                  <a:pos x="30" y="106"/>
                </a:cxn>
                <a:cxn ang="0">
                  <a:pos x="58" y="97"/>
                </a:cxn>
                <a:cxn ang="0">
                  <a:pos x="76" y="106"/>
                </a:cxn>
                <a:cxn ang="0">
                  <a:pos x="98" y="91"/>
                </a:cxn>
                <a:cxn ang="0">
                  <a:pos x="94" y="88"/>
                </a:cxn>
                <a:cxn ang="0">
                  <a:pos x="83" y="94"/>
                </a:cxn>
                <a:cxn ang="0">
                  <a:pos x="69" y="85"/>
                </a:cxn>
                <a:cxn ang="0">
                  <a:pos x="80" y="62"/>
                </a:cxn>
                <a:cxn ang="0">
                  <a:pos x="93" y="47"/>
                </a:cxn>
                <a:cxn ang="0">
                  <a:pos x="93" y="43"/>
                </a:cxn>
                <a:cxn ang="0">
                  <a:pos x="62" y="43"/>
                </a:cxn>
                <a:cxn ang="0">
                  <a:pos x="62" y="47"/>
                </a:cxn>
                <a:cxn ang="0">
                  <a:pos x="15" y="68"/>
                </a:cxn>
                <a:cxn ang="0">
                  <a:pos x="27" y="48"/>
                </a:cxn>
                <a:cxn ang="0">
                  <a:pos x="54" y="93"/>
                </a:cxn>
                <a:cxn ang="0">
                  <a:pos x="42" y="97"/>
                </a:cxn>
                <a:cxn ang="0">
                  <a:pos x="15" y="68"/>
                </a:cxn>
              </a:cxnLst>
              <a:rect l="0" t="0" r="r" b="b"/>
              <a:pathLst>
                <a:path w="98" h="106">
                  <a:moveTo>
                    <a:pt x="62" y="47"/>
                  </a:moveTo>
                  <a:cubicBezTo>
                    <a:pt x="69" y="48"/>
                    <a:pt x="74" y="51"/>
                    <a:pt x="74" y="57"/>
                  </a:cubicBezTo>
                  <a:cubicBezTo>
                    <a:pt x="74" y="64"/>
                    <a:pt x="69" y="75"/>
                    <a:pt x="65" y="80"/>
                  </a:cubicBezTo>
                  <a:cubicBezTo>
                    <a:pt x="55" y="67"/>
                    <a:pt x="36" y="37"/>
                    <a:pt x="36" y="20"/>
                  </a:cubicBezTo>
                  <a:cubicBezTo>
                    <a:pt x="36" y="10"/>
                    <a:pt x="42" y="6"/>
                    <a:pt x="49" y="6"/>
                  </a:cubicBezTo>
                  <a:cubicBezTo>
                    <a:pt x="52" y="6"/>
                    <a:pt x="55" y="7"/>
                    <a:pt x="57" y="8"/>
                  </a:cubicBezTo>
                  <a:cubicBezTo>
                    <a:pt x="56" y="10"/>
                    <a:pt x="55" y="13"/>
                    <a:pt x="55" y="17"/>
                  </a:cubicBezTo>
                  <a:cubicBezTo>
                    <a:pt x="55" y="21"/>
                    <a:pt x="58" y="26"/>
                    <a:pt x="64" y="26"/>
                  </a:cubicBezTo>
                  <a:cubicBezTo>
                    <a:pt x="69" y="26"/>
                    <a:pt x="72" y="23"/>
                    <a:pt x="72" y="17"/>
                  </a:cubicBezTo>
                  <a:cubicBezTo>
                    <a:pt x="72" y="5"/>
                    <a:pt x="58" y="0"/>
                    <a:pt x="49" y="0"/>
                  </a:cubicBezTo>
                  <a:cubicBezTo>
                    <a:pt x="33" y="0"/>
                    <a:pt x="21" y="10"/>
                    <a:pt x="21" y="26"/>
                  </a:cubicBezTo>
                  <a:cubicBezTo>
                    <a:pt x="21" y="32"/>
                    <a:pt x="23" y="38"/>
                    <a:pt x="25" y="43"/>
                  </a:cubicBezTo>
                  <a:cubicBezTo>
                    <a:pt x="11" y="50"/>
                    <a:pt x="0" y="61"/>
                    <a:pt x="0" y="77"/>
                  </a:cubicBezTo>
                  <a:cubicBezTo>
                    <a:pt x="0" y="95"/>
                    <a:pt x="13" y="106"/>
                    <a:pt x="30" y="106"/>
                  </a:cubicBezTo>
                  <a:cubicBezTo>
                    <a:pt x="40" y="106"/>
                    <a:pt x="50" y="103"/>
                    <a:pt x="58" y="97"/>
                  </a:cubicBezTo>
                  <a:cubicBezTo>
                    <a:pt x="63" y="102"/>
                    <a:pt x="68" y="106"/>
                    <a:pt x="76" y="106"/>
                  </a:cubicBezTo>
                  <a:cubicBezTo>
                    <a:pt x="83" y="106"/>
                    <a:pt x="93" y="97"/>
                    <a:pt x="98" y="91"/>
                  </a:cubicBezTo>
                  <a:cubicBezTo>
                    <a:pt x="94" y="88"/>
                    <a:pt x="94" y="88"/>
                    <a:pt x="94" y="88"/>
                  </a:cubicBezTo>
                  <a:cubicBezTo>
                    <a:pt x="91" y="91"/>
                    <a:pt x="88" y="94"/>
                    <a:pt x="83" y="94"/>
                  </a:cubicBezTo>
                  <a:cubicBezTo>
                    <a:pt x="77" y="94"/>
                    <a:pt x="73" y="90"/>
                    <a:pt x="69" y="85"/>
                  </a:cubicBezTo>
                  <a:cubicBezTo>
                    <a:pt x="73" y="77"/>
                    <a:pt x="77" y="72"/>
                    <a:pt x="80" y="62"/>
                  </a:cubicBezTo>
                  <a:cubicBezTo>
                    <a:pt x="83" y="51"/>
                    <a:pt x="84" y="49"/>
                    <a:pt x="93" y="47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47"/>
                  </a:lnTo>
                  <a:close/>
                  <a:moveTo>
                    <a:pt x="15" y="68"/>
                  </a:moveTo>
                  <a:cubicBezTo>
                    <a:pt x="15" y="58"/>
                    <a:pt x="19" y="53"/>
                    <a:pt x="27" y="48"/>
                  </a:cubicBezTo>
                  <a:cubicBezTo>
                    <a:pt x="34" y="65"/>
                    <a:pt x="43" y="80"/>
                    <a:pt x="54" y="93"/>
                  </a:cubicBezTo>
                  <a:cubicBezTo>
                    <a:pt x="50" y="95"/>
                    <a:pt x="46" y="97"/>
                    <a:pt x="42" y="97"/>
                  </a:cubicBezTo>
                  <a:cubicBezTo>
                    <a:pt x="27" y="97"/>
                    <a:pt x="15" y="82"/>
                    <a:pt x="15" y="68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7089775" y="1023938"/>
              <a:ext cx="203200" cy="23018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21" y="33"/>
                </a:cxn>
                <a:cxn ang="0">
                  <a:pos x="21" y="145"/>
                </a:cxn>
                <a:cxn ang="0">
                  <a:pos x="0" y="169"/>
                </a:cxn>
                <a:cxn ang="0">
                  <a:pos x="0" y="178"/>
                </a:cxn>
                <a:cxn ang="0">
                  <a:pos x="54" y="178"/>
                </a:cxn>
                <a:cxn ang="0">
                  <a:pos x="54" y="169"/>
                </a:cxn>
                <a:cxn ang="0">
                  <a:pos x="32" y="148"/>
                </a:cxn>
                <a:cxn ang="0">
                  <a:pos x="32" y="36"/>
                </a:cxn>
                <a:cxn ang="0">
                  <a:pos x="33" y="36"/>
                </a:cxn>
                <a:cxn ang="0">
                  <a:pos x="129" y="181"/>
                </a:cxn>
                <a:cxn ang="0">
                  <a:pos x="141" y="181"/>
                </a:cxn>
                <a:cxn ang="0">
                  <a:pos x="141" y="30"/>
                </a:cxn>
                <a:cxn ang="0">
                  <a:pos x="160" y="8"/>
                </a:cxn>
                <a:cxn ang="0">
                  <a:pos x="160" y="0"/>
                </a:cxn>
                <a:cxn ang="0">
                  <a:pos x="110" y="0"/>
                </a:cxn>
                <a:cxn ang="0">
                  <a:pos x="110" y="8"/>
                </a:cxn>
                <a:cxn ang="0">
                  <a:pos x="129" y="27"/>
                </a:cxn>
                <a:cxn ang="0">
                  <a:pos x="129" y="127"/>
                </a:cxn>
                <a:cxn ang="0">
                  <a:pos x="129" y="127"/>
                </a:cxn>
                <a:cxn ang="0">
                  <a:pos x="46" y="0"/>
                </a:cxn>
              </a:cxnLst>
              <a:rect l="0" t="0" r="r" b="b"/>
              <a:pathLst>
                <a:path w="160" h="181">
                  <a:moveTo>
                    <a:pt x="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2" y="9"/>
                    <a:pt x="21" y="18"/>
                    <a:pt x="21" y="33"/>
                  </a:cubicBezTo>
                  <a:cubicBezTo>
                    <a:pt x="21" y="145"/>
                    <a:pt x="21" y="145"/>
                    <a:pt x="21" y="145"/>
                  </a:cubicBezTo>
                  <a:cubicBezTo>
                    <a:pt x="21" y="160"/>
                    <a:pt x="12" y="168"/>
                    <a:pt x="0" y="169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4" y="178"/>
                    <a:pt x="54" y="178"/>
                    <a:pt x="54" y="178"/>
                  </a:cubicBezTo>
                  <a:cubicBezTo>
                    <a:pt x="54" y="169"/>
                    <a:pt x="54" y="169"/>
                    <a:pt x="54" y="169"/>
                  </a:cubicBezTo>
                  <a:cubicBezTo>
                    <a:pt x="42" y="168"/>
                    <a:pt x="32" y="162"/>
                    <a:pt x="32" y="148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129" y="181"/>
                    <a:pt x="129" y="181"/>
                    <a:pt x="129" y="181"/>
                  </a:cubicBezTo>
                  <a:cubicBezTo>
                    <a:pt x="141" y="181"/>
                    <a:pt x="141" y="181"/>
                    <a:pt x="141" y="181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1" y="18"/>
                    <a:pt x="147" y="10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22" y="10"/>
                    <a:pt x="129" y="13"/>
                    <a:pt x="129" y="27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9" y="127"/>
                    <a:pt x="129" y="127"/>
                    <a:pt x="129" y="127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 noEditPoints="1"/>
            </p:cNvSpPr>
            <p:nvPr userDrawn="1"/>
          </p:nvSpPr>
          <p:spPr bwMode="auto">
            <a:xfrm>
              <a:off x="7297738" y="1089025"/>
              <a:ext cx="138113" cy="165100"/>
            </a:xfrm>
            <a:custGeom>
              <a:avLst/>
              <a:gdLst/>
              <a:ahLst/>
              <a:cxnLst>
                <a:cxn ang="0">
                  <a:pos x="54" y="120"/>
                </a:cxn>
                <a:cxn ang="0">
                  <a:pos x="29" y="65"/>
                </a:cxn>
                <a:cxn ang="0">
                  <a:pos x="54" y="9"/>
                </a:cxn>
                <a:cxn ang="0">
                  <a:pos x="80" y="65"/>
                </a:cxn>
                <a:cxn ang="0">
                  <a:pos x="54" y="120"/>
                </a:cxn>
                <a:cxn ang="0">
                  <a:pos x="54" y="129"/>
                </a:cxn>
                <a:cxn ang="0">
                  <a:pos x="109" y="65"/>
                </a:cxn>
                <a:cxn ang="0">
                  <a:pos x="54" y="0"/>
                </a:cxn>
                <a:cxn ang="0">
                  <a:pos x="0" y="65"/>
                </a:cxn>
                <a:cxn ang="0">
                  <a:pos x="54" y="129"/>
                </a:cxn>
              </a:cxnLst>
              <a:rect l="0" t="0" r="r" b="b"/>
              <a:pathLst>
                <a:path w="109" h="129">
                  <a:moveTo>
                    <a:pt x="54" y="120"/>
                  </a:moveTo>
                  <a:cubicBezTo>
                    <a:pt x="34" y="120"/>
                    <a:pt x="29" y="99"/>
                    <a:pt x="29" y="65"/>
                  </a:cubicBezTo>
                  <a:cubicBezTo>
                    <a:pt x="29" y="28"/>
                    <a:pt x="36" y="9"/>
                    <a:pt x="54" y="9"/>
                  </a:cubicBezTo>
                  <a:cubicBezTo>
                    <a:pt x="73" y="9"/>
                    <a:pt x="80" y="29"/>
                    <a:pt x="80" y="65"/>
                  </a:cubicBezTo>
                  <a:cubicBezTo>
                    <a:pt x="80" y="87"/>
                    <a:pt x="75" y="120"/>
                    <a:pt x="54" y="120"/>
                  </a:cubicBezTo>
                  <a:close/>
                  <a:moveTo>
                    <a:pt x="54" y="129"/>
                  </a:moveTo>
                  <a:cubicBezTo>
                    <a:pt x="88" y="129"/>
                    <a:pt x="109" y="94"/>
                    <a:pt x="109" y="65"/>
                  </a:cubicBezTo>
                  <a:cubicBezTo>
                    <a:pt x="109" y="31"/>
                    <a:pt x="87" y="0"/>
                    <a:pt x="54" y="0"/>
                  </a:cubicBezTo>
                  <a:cubicBezTo>
                    <a:pt x="22" y="0"/>
                    <a:pt x="0" y="31"/>
                    <a:pt x="0" y="65"/>
                  </a:cubicBezTo>
                  <a:cubicBezTo>
                    <a:pt x="0" y="102"/>
                    <a:pt x="21" y="129"/>
                    <a:pt x="54" y="12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7442200" y="1089025"/>
              <a:ext cx="115888" cy="16033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7"/>
                </a:cxn>
                <a:cxn ang="0">
                  <a:pos x="18" y="48"/>
                </a:cxn>
                <a:cxn ang="0">
                  <a:pos x="18" y="116"/>
                </a:cxn>
                <a:cxn ang="0">
                  <a:pos x="4" y="119"/>
                </a:cxn>
                <a:cxn ang="0">
                  <a:pos x="4" y="126"/>
                </a:cxn>
                <a:cxn ang="0">
                  <a:pos x="59" y="126"/>
                </a:cxn>
                <a:cxn ang="0">
                  <a:pos x="59" y="119"/>
                </a:cxn>
                <a:cxn ang="0">
                  <a:pos x="45" y="116"/>
                </a:cxn>
                <a:cxn ang="0">
                  <a:pos x="44" y="93"/>
                </a:cxn>
                <a:cxn ang="0">
                  <a:pos x="59" y="28"/>
                </a:cxn>
                <a:cxn ang="0">
                  <a:pos x="74" y="30"/>
                </a:cxn>
                <a:cxn ang="0">
                  <a:pos x="91" y="15"/>
                </a:cxn>
                <a:cxn ang="0">
                  <a:pos x="74" y="0"/>
                </a:cxn>
                <a:cxn ang="0">
                  <a:pos x="41" y="39"/>
                </a:cxn>
                <a:cxn ang="0">
                  <a:pos x="40" y="39"/>
                </a:cxn>
                <a:cxn ang="0">
                  <a:pos x="28" y="0"/>
                </a:cxn>
                <a:cxn ang="0">
                  <a:pos x="0" y="10"/>
                </a:cxn>
              </a:cxnLst>
              <a:rect l="0" t="0" r="r" b="b"/>
              <a:pathLst>
                <a:path w="91" h="126">
                  <a:moveTo>
                    <a:pt x="0" y="1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4" y="17"/>
                    <a:pt x="18" y="33"/>
                    <a:pt x="18" y="48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44" y="108"/>
                    <a:pt x="44" y="100"/>
                    <a:pt x="44" y="93"/>
                  </a:cubicBezTo>
                  <a:cubicBezTo>
                    <a:pt x="44" y="47"/>
                    <a:pt x="53" y="28"/>
                    <a:pt x="59" y="28"/>
                  </a:cubicBezTo>
                  <a:cubicBezTo>
                    <a:pt x="60" y="28"/>
                    <a:pt x="67" y="30"/>
                    <a:pt x="74" y="30"/>
                  </a:cubicBezTo>
                  <a:cubicBezTo>
                    <a:pt x="83" y="30"/>
                    <a:pt x="91" y="22"/>
                    <a:pt x="91" y="15"/>
                  </a:cubicBezTo>
                  <a:cubicBezTo>
                    <a:pt x="91" y="6"/>
                    <a:pt x="85" y="0"/>
                    <a:pt x="74" y="0"/>
                  </a:cubicBezTo>
                  <a:cubicBezTo>
                    <a:pt x="56" y="0"/>
                    <a:pt x="47" y="25"/>
                    <a:pt x="41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9" y="26"/>
                    <a:pt x="36" y="7"/>
                    <a:pt x="28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7558088" y="1031875"/>
              <a:ext cx="95250" cy="222250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145"/>
                </a:cxn>
                <a:cxn ang="0">
                  <a:pos x="42" y="174"/>
                </a:cxn>
                <a:cxn ang="0">
                  <a:pos x="75" y="156"/>
                </a:cxn>
                <a:cxn ang="0">
                  <a:pos x="71" y="149"/>
                </a:cxn>
                <a:cxn ang="0">
                  <a:pos x="53" y="158"/>
                </a:cxn>
                <a:cxn ang="0">
                  <a:pos x="40" y="146"/>
                </a:cxn>
                <a:cxn ang="0">
                  <a:pos x="40" y="60"/>
                </a:cxn>
                <a:cxn ang="0">
                  <a:pos x="68" y="60"/>
                </a:cxn>
                <a:cxn ang="0">
                  <a:pos x="68" y="49"/>
                </a:cxn>
                <a:cxn ang="0">
                  <a:pos x="40" y="49"/>
                </a:cxn>
                <a:cxn ang="0">
                  <a:pos x="40" y="0"/>
                </a:cxn>
                <a:cxn ang="0">
                  <a:pos x="14" y="14"/>
                </a:cxn>
                <a:cxn ang="0">
                  <a:pos x="14" y="49"/>
                </a:cxn>
                <a:cxn ang="0">
                  <a:pos x="0" y="49"/>
                </a:cxn>
                <a:cxn ang="0">
                  <a:pos x="0" y="60"/>
                </a:cxn>
                <a:cxn ang="0">
                  <a:pos x="14" y="60"/>
                </a:cxn>
              </a:cxnLst>
              <a:rect l="0" t="0" r="r" b="b"/>
              <a:pathLst>
                <a:path w="75" h="174">
                  <a:moveTo>
                    <a:pt x="14" y="60"/>
                  </a:moveTo>
                  <a:cubicBezTo>
                    <a:pt x="14" y="145"/>
                    <a:pt x="14" y="145"/>
                    <a:pt x="14" y="145"/>
                  </a:cubicBezTo>
                  <a:cubicBezTo>
                    <a:pt x="14" y="157"/>
                    <a:pt x="20" y="174"/>
                    <a:pt x="42" y="174"/>
                  </a:cubicBezTo>
                  <a:cubicBezTo>
                    <a:pt x="54" y="174"/>
                    <a:pt x="67" y="165"/>
                    <a:pt x="75" y="156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5" y="154"/>
                    <a:pt x="60" y="158"/>
                    <a:pt x="53" y="158"/>
                  </a:cubicBezTo>
                  <a:cubicBezTo>
                    <a:pt x="46" y="158"/>
                    <a:pt x="40" y="154"/>
                    <a:pt x="40" y="146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4" y="6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7654925" y="1003300"/>
              <a:ext cx="160338" cy="246063"/>
            </a:xfrm>
            <a:custGeom>
              <a:avLst/>
              <a:gdLst/>
              <a:ahLst/>
              <a:cxnLst>
                <a:cxn ang="0">
                  <a:pos x="126" y="194"/>
                </a:cxn>
                <a:cxn ang="0">
                  <a:pos x="126" y="187"/>
                </a:cxn>
                <a:cxn ang="0">
                  <a:pos x="112" y="184"/>
                </a:cxn>
                <a:cxn ang="0">
                  <a:pos x="112" y="109"/>
                </a:cxn>
                <a:cxn ang="0">
                  <a:pos x="72" y="68"/>
                </a:cxn>
                <a:cxn ang="0">
                  <a:pos x="39" y="83"/>
                </a:cxn>
                <a:cxn ang="0">
                  <a:pos x="39" y="0"/>
                </a:cxn>
                <a:cxn ang="0">
                  <a:pos x="0" y="15"/>
                </a:cxn>
                <a:cxn ang="0">
                  <a:pos x="0" y="22"/>
                </a:cxn>
                <a:cxn ang="0">
                  <a:pos x="14" y="33"/>
                </a:cxn>
                <a:cxn ang="0">
                  <a:pos x="14" y="184"/>
                </a:cxn>
                <a:cxn ang="0">
                  <a:pos x="0" y="187"/>
                </a:cxn>
                <a:cxn ang="0">
                  <a:pos x="0" y="194"/>
                </a:cxn>
                <a:cxn ang="0">
                  <a:pos x="51" y="194"/>
                </a:cxn>
                <a:cxn ang="0">
                  <a:pos x="51" y="187"/>
                </a:cxn>
                <a:cxn ang="0">
                  <a:pos x="39" y="184"/>
                </a:cxn>
                <a:cxn ang="0">
                  <a:pos x="39" y="96"/>
                </a:cxn>
                <a:cxn ang="0">
                  <a:pos x="62" y="82"/>
                </a:cxn>
                <a:cxn ang="0">
                  <a:pos x="87" y="109"/>
                </a:cxn>
                <a:cxn ang="0">
                  <a:pos x="87" y="184"/>
                </a:cxn>
                <a:cxn ang="0">
                  <a:pos x="73" y="187"/>
                </a:cxn>
                <a:cxn ang="0">
                  <a:pos x="73" y="194"/>
                </a:cxn>
                <a:cxn ang="0">
                  <a:pos x="126" y="194"/>
                </a:cxn>
              </a:cxnLst>
              <a:rect l="0" t="0" r="r" b="b"/>
              <a:pathLst>
                <a:path w="126" h="194">
                  <a:moveTo>
                    <a:pt x="126" y="194"/>
                  </a:moveTo>
                  <a:cubicBezTo>
                    <a:pt x="126" y="187"/>
                    <a:pt x="126" y="187"/>
                    <a:pt x="126" y="187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78"/>
                    <a:pt x="88" y="68"/>
                    <a:pt x="72" y="68"/>
                  </a:cubicBezTo>
                  <a:cubicBezTo>
                    <a:pt x="61" y="68"/>
                    <a:pt x="49" y="74"/>
                    <a:pt x="39" y="83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9" y="22"/>
                    <a:pt x="14" y="24"/>
                    <a:pt x="14" y="33"/>
                  </a:cubicBezTo>
                  <a:cubicBezTo>
                    <a:pt x="14" y="184"/>
                    <a:pt x="14" y="184"/>
                    <a:pt x="14" y="184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1" y="194"/>
                    <a:pt x="51" y="194"/>
                    <a:pt x="51" y="194"/>
                  </a:cubicBezTo>
                  <a:cubicBezTo>
                    <a:pt x="51" y="187"/>
                    <a:pt x="51" y="187"/>
                    <a:pt x="51" y="187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1"/>
                    <a:pt x="50" y="82"/>
                    <a:pt x="62" y="82"/>
                  </a:cubicBezTo>
                  <a:cubicBezTo>
                    <a:pt x="73" y="82"/>
                    <a:pt x="87" y="90"/>
                    <a:pt x="87" y="109"/>
                  </a:cubicBezTo>
                  <a:cubicBezTo>
                    <a:pt x="87" y="184"/>
                    <a:pt x="87" y="184"/>
                    <a:pt x="87" y="184"/>
                  </a:cubicBezTo>
                  <a:cubicBezTo>
                    <a:pt x="73" y="187"/>
                    <a:pt x="73" y="187"/>
                    <a:pt x="73" y="187"/>
                  </a:cubicBezTo>
                  <a:cubicBezTo>
                    <a:pt x="73" y="194"/>
                    <a:pt x="73" y="194"/>
                    <a:pt x="73" y="194"/>
                  </a:cubicBezTo>
                  <a:lnTo>
                    <a:pt x="126" y="194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9"/>
            <p:cNvSpPr>
              <a:spLocks noEditPoints="1"/>
            </p:cNvSpPr>
            <p:nvPr userDrawn="1"/>
          </p:nvSpPr>
          <p:spPr bwMode="auto">
            <a:xfrm>
              <a:off x="7823200" y="1089025"/>
              <a:ext cx="120650" cy="165100"/>
            </a:xfrm>
            <a:custGeom>
              <a:avLst/>
              <a:gdLst/>
              <a:ahLst/>
              <a:cxnLst>
                <a:cxn ang="0">
                  <a:pos x="95" y="49"/>
                </a:cxn>
                <a:cxn ang="0">
                  <a:pos x="51" y="0"/>
                </a:cxn>
                <a:cxn ang="0">
                  <a:pos x="0" y="70"/>
                </a:cxn>
                <a:cxn ang="0">
                  <a:pos x="46" y="129"/>
                </a:cxn>
                <a:cxn ang="0">
                  <a:pos x="95" y="99"/>
                </a:cxn>
                <a:cxn ang="0">
                  <a:pos x="88" y="93"/>
                </a:cxn>
                <a:cxn ang="0">
                  <a:pos x="60" y="110"/>
                </a:cxn>
                <a:cxn ang="0">
                  <a:pos x="25" y="67"/>
                </a:cxn>
                <a:cxn ang="0">
                  <a:pos x="95" y="49"/>
                </a:cxn>
                <a:cxn ang="0">
                  <a:pos x="22" y="57"/>
                </a:cxn>
                <a:cxn ang="0">
                  <a:pos x="47" y="9"/>
                </a:cxn>
                <a:cxn ang="0">
                  <a:pos x="66" y="29"/>
                </a:cxn>
                <a:cxn ang="0">
                  <a:pos x="52" y="49"/>
                </a:cxn>
                <a:cxn ang="0">
                  <a:pos x="22" y="57"/>
                </a:cxn>
              </a:cxnLst>
              <a:rect l="0" t="0" r="r" b="b"/>
              <a:pathLst>
                <a:path w="95" h="129">
                  <a:moveTo>
                    <a:pt x="95" y="49"/>
                  </a:moveTo>
                  <a:cubicBezTo>
                    <a:pt x="94" y="24"/>
                    <a:pt x="77" y="0"/>
                    <a:pt x="51" y="0"/>
                  </a:cubicBezTo>
                  <a:cubicBezTo>
                    <a:pt x="16" y="0"/>
                    <a:pt x="0" y="39"/>
                    <a:pt x="0" y="70"/>
                  </a:cubicBezTo>
                  <a:cubicBezTo>
                    <a:pt x="0" y="100"/>
                    <a:pt x="17" y="129"/>
                    <a:pt x="46" y="129"/>
                  </a:cubicBezTo>
                  <a:cubicBezTo>
                    <a:pt x="70" y="129"/>
                    <a:pt x="83" y="117"/>
                    <a:pt x="95" y="99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80" y="102"/>
                    <a:pt x="76" y="110"/>
                    <a:pt x="60" y="110"/>
                  </a:cubicBezTo>
                  <a:cubicBezTo>
                    <a:pt x="37" y="110"/>
                    <a:pt x="26" y="88"/>
                    <a:pt x="25" y="67"/>
                  </a:cubicBezTo>
                  <a:lnTo>
                    <a:pt x="95" y="49"/>
                  </a:lnTo>
                  <a:close/>
                  <a:moveTo>
                    <a:pt x="22" y="57"/>
                  </a:moveTo>
                  <a:cubicBezTo>
                    <a:pt x="22" y="31"/>
                    <a:pt x="29" y="9"/>
                    <a:pt x="47" y="9"/>
                  </a:cubicBezTo>
                  <a:cubicBezTo>
                    <a:pt x="58" y="9"/>
                    <a:pt x="66" y="16"/>
                    <a:pt x="66" y="29"/>
                  </a:cubicBezTo>
                  <a:cubicBezTo>
                    <a:pt x="66" y="41"/>
                    <a:pt x="62" y="47"/>
                    <a:pt x="52" y="49"/>
                  </a:cubicBezTo>
                  <a:lnTo>
                    <a:pt x="22" y="57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0"/>
            <p:cNvSpPr>
              <a:spLocks noEditPoints="1"/>
            </p:cNvSpPr>
            <p:nvPr userDrawn="1"/>
          </p:nvSpPr>
          <p:spPr bwMode="auto">
            <a:xfrm>
              <a:off x="7950200" y="1089025"/>
              <a:ext cx="134938" cy="165100"/>
            </a:xfrm>
            <a:custGeom>
              <a:avLst/>
              <a:gdLst/>
              <a:ahLst/>
              <a:cxnLst>
                <a:cxn ang="0">
                  <a:pos x="87" y="41"/>
                </a:cxn>
                <a:cxn ang="0">
                  <a:pos x="30" y="0"/>
                </a:cxn>
                <a:cxn ang="0">
                  <a:pos x="8" y="14"/>
                </a:cxn>
                <a:cxn ang="0">
                  <a:pos x="23" y="26"/>
                </a:cxn>
                <a:cxn ang="0">
                  <a:pos x="43" y="9"/>
                </a:cxn>
                <a:cxn ang="0">
                  <a:pos x="61" y="33"/>
                </a:cxn>
                <a:cxn ang="0">
                  <a:pos x="61" y="45"/>
                </a:cxn>
                <a:cxn ang="0">
                  <a:pos x="0" y="99"/>
                </a:cxn>
                <a:cxn ang="0">
                  <a:pos x="29" y="129"/>
                </a:cxn>
                <a:cxn ang="0">
                  <a:pos x="62" y="112"/>
                </a:cxn>
                <a:cxn ang="0">
                  <a:pos x="82" y="129"/>
                </a:cxn>
                <a:cxn ang="0">
                  <a:pos x="106" y="115"/>
                </a:cxn>
                <a:cxn ang="0">
                  <a:pos x="102" y="109"/>
                </a:cxn>
                <a:cxn ang="0">
                  <a:pos x="93" y="113"/>
                </a:cxn>
                <a:cxn ang="0">
                  <a:pos x="87" y="103"/>
                </a:cxn>
                <a:cxn ang="0">
                  <a:pos x="87" y="41"/>
                </a:cxn>
                <a:cxn ang="0">
                  <a:pos x="61" y="103"/>
                </a:cxn>
                <a:cxn ang="0">
                  <a:pos x="43" y="111"/>
                </a:cxn>
                <a:cxn ang="0">
                  <a:pos x="27" y="91"/>
                </a:cxn>
                <a:cxn ang="0">
                  <a:pos x="61" y="55"/>
                </a:cxn>
                <a:cxn ang="0">
                  <a:pos x="61" y="103"/>
                </a:cxn>
              </a:cxnLst>
              <a:rect l="0" t="0" r="r" b="b"/>
              <a:pathLst>
                <a:path w="106" h="129">
                  <a:moveTo>
                    <a:pt x="87" y="41"/>
                  </a:moveTo>
                  <a:cubicBezTo>
                    <a:pt x="87" y="12"/>
                    <a:pt x="49" y="0"/>
                    <a:pt x="30" y="0"/>
                  </a:cubicBezTo>
                  <a:cubicBezTo>
                    <a:pt x="20" y="0"/>
                    <a:pt x="8" y="4"/>
                    <a:pt x="8" y="14"/>
                  </a:cubicBezTo>
                  <a:cubicBezTo>
                    <a:pt x="8" y="23"/>
                    <a:pt x="13" y="26"/>
                    <a:pt x="23" y="26"/>
                  </a:cubicBezTo>
                  <a:cubicBezTo>
                    <a:pt x="36" y="26"/>
                    <a:pt x="38" y="9"/>
                    <a:pt x="43" y="9"/>
                  </a:cubicBezTo>
                  <a:cubicBezTo>
                    <a:pt x="51" y="9"/>
                    <a:pt x="61" y="19"/>
                    <a:pt x="61" y="33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35" y="57"/>
                    <a:pt x="0" y="66"/>
                    <a:pt x="0" y="99"/>
                  </a:cubicBezTo>
                  <a:cubicBezTo>
                    <a:pt x="0" y="115"/>
                    <a:pt x="13" y="129"/>
                    <a:pt x="29" y="129"/>
                  </a:cubicBezTo>
                  <a:cubicBezTo>
                    <a:pt x="43" y="129"/>
                    <a:pt x="53" y="122"/>
                    <a:pt x="62" y="112"/>
                  </a:cubicBezTo>
                  <a:cubicBezTo>
                    <a:pt x="65" y="121"/>
                    <a:pt x="69" y="129"/>
                    <a:pt x="82" y="129"/>
                  </a:cubicBezTo>
                  <a:cubicBezTo>
                    <a:pt x="93" y="129"/>
                    <a:pt x="103" y="120"/>
                    <a:pt x="106" y="115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99" y="111"/>
                    <a:pt x="96" y="113"/>
                    <a:pt x="93" y="113"/>
                  </a:cubicBezTo>
                  <a:cubicBezTo>
                    <a:pt x="88" y="113"/>
                    <a:pt x="87" y="109"/>
                    <a:pt x="87" y="103"/>
                  </a:cubicBezTo>
                  <a:lnTo>
                    <a:pt x="87" y="41"/>
                  </a:lnTo>
                  <a:close/>
                  <a:moveTo>
                    <a:pt x="61" y="103"/>
                  </a:moveTo>
                  <a:cubicBezTo>
                    <a:pt x="58" y="108"/>
                    <a:pt x="51" y="111"/>
                    <a:pt x="43" y="111"/>
                  </a:cubicBezTo>
                  <a:cubicBezTo>
                    <a:pt x="36" y="111"/>
                    <a:pt x="27" y="101"/>
                    <a:pt x="27" y="91"/>
                  </a:cubicBezTo>
                  <a:cubicBezTo>
                    <a:pt x="27" y="72"/>
                    <a:pt x="40" y="61"/>
                    <a:pt x="61" y="55"/>
                  </a:cubicBezTo>
                  <a:lnTo>
                    <a:pt x="61" y="10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8080375" y="1089025"/>
              <a:ext cx="109538" cy="165100"/>
            </a:xfrm>
            <a:custGeom>
              <a:avLst/>
              <a:gdLst/>
              <a:ahLst/>
              <a:cxnLst>
                <a:cxn ang="0">
                  <a:pos x="40" y="129"/>
                </a:cxn>
                <a:cxn ang="0">
                  <a:pos x="86" y="90"/>
                </a:cxn>
                <a:cxn ang="0">
                  <a:pos x="24" y="29"/>
                </a:cxn>
                <a:cxn ang="0">
                  <a:pos x="44" y="9"/>
                </a:cxn>
                <a:cxn ang="0">
                  <a:pos x="64" y="28"/>
                </a:cxn>
                <a:cxn ang="0">
                  <a:pos x="77" y="16"/>
                </a:cxn>
                <a:cxn ang="0">
                  <a:pos x="56" y="0"/>
                </a:cxn>
                <a:cxn ang="0">
                  <a:pos x="5" y="40"/>
                </a:cxn>
                <a:cxn ang="0">
                  <a:pos x="65" y="101"/>
                </a:cxn>
                <a:cxn ang="0">
                  <a:pos x="42" y="120"/>
                </a:cxn>
                <a:cxn ang="0">
                  <a:pos x="31" y="112"/>
                </a:cxn>
                <a:cxn ang="0">
                  <a:pos x="13" y="94"/>
                </a:cxn>
                <a:cxn ang="0">
                  <a:pos x="0" y="108"/>
                </a:cxn>
                <a:cxn ang="0">
                  <a:pos x="40" y="129"/>
                </a:cxn>
              </a:cxnLst>
              <a:rect l="0" t="0" r="r" b="b"/>
              <a:pathLst>
                <a:path w="86" h="129">
                  <a:moveTo>
                    <a:pt x="40" y="129"/>
                  </a:moveTo>
                  <a:cubicBezTo>
                    <a:pt x="65" y="129"/>
                    <a:pt x="86" y="116"/>
                    <a:pt x="86" y="90"/>
                  </a:cubicBezTo>
                  <a:cubicBezTo>
                    <a:pt x="86" y="45"/>
                    <a:pt x="24" y="55"/>
                    <a:pt x="24" y="29"/>
                  </a:cubicBezTo>
                  <a:cubicBezTo>
                    <a:pt x="24" y="18"/>
                    <a:pt x="33" y="11"/>
                    <a:pt x="44" y="9"/>
                  </a:cubicBezTo>
                  <a:cubicBezTo>
                    <a:pt x="46" y="21"/>
                    <a:pt x="52" y="28"/>
                    <a:pt x="64" y="28"/>
                  </a:cubicBezTo>
                  <a:cubicBezTo>
                    <a:pt x="71" y="28"/>
                    <a:pt x="77" y="24"/>
                    <a:pt x="77" y="16"/>
                  </a:cubicBezTo>
                  <a:cubicBezTo>
                    <a:pt x="77" y="6"/>
                    <a:pt x="67" y="0"/>
                    <a:pt x="56" y="0"/>
                  </a:cubicBezTo>
                  <a:cubicBezTo>
                    <a:pt x="35" y="0"/>
                    <a:pt x="5" y="14"/>
                    <a:pt x="5" y="40"/>
                  </a:cubicBezTo>
                  <a:cubicBezTo>
                    <a:pt x="5" y="77"/>
                    <a:pt x="65" y="72"/>
                    <a:pt x="65" y="101"/>
                  </a:cubicBezTo>
                  <a:cubicBezTo>
                    <a:pt x="65" y="114"/>
                    <a:pt x="56" y="120"/>
                    <a:pt x="42" y="120"/>
                  </a:cubicBezTo>
                  <a:cubicBezTo>
                    <a:pt x="36" y="120"/>
                    <a:pt x="32" y="119"/>
                    <a:pt x="31" y="112"/>
                  </a:cubicBezTo>
                  <a:cubicBezTo>
                    <a:pt x="30" y="103"/>
                    <a:pt x="25" y="94"/>
                    <a:pt x="13" y="94"/>
                  </a:cubicBezTo>
                  <a:cubicBezTo>
                    <a:pt x="6" y="94"/>
                    <a:pt x="0" y="100"/>
                    <a:pt x="0" y="108"/>
                  </a:cubicBezTo>
                  <a:cubicBezTo>
                    <a:pt x="0" y="126"/>
                    <a:pt x="24" y="129"/>
                    <a:pt x="40" y="12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8194675" y="1031875"/>
              <a:ext cx="95250" cy="222250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145"/>
                </a:cxn>
                <a:cxn ang="0">
                  <a:pos x="42" y="174"/>
                </a:cxn>
                <a:cxn ang="0">
                  <a:pos x="75" y="156"/>
                </a:cxn>
                <a:cxn ang="0">
                  <a:pos x="71" y="149"/>
                </a:cxn>
                <a:cxn ang="0">
                  <a:pos x="53" y="158"/>
                </a:cxn>
                <a:cxn ang="0">
                  <a:pos x="39" y="146"/>
                </a:cxn>
                <a:cxn ang="0">
                  <a:pos x="39" y="60"/>
                </a:cxn>
                <a:cxn ang="0">
                  <a:pos x="68" y="60"/>
                </a:cxn>
                <a:cxn ang="0">
                  <a:pos x="68" y="49"/>
                </a:cxn>
                <a:cxn ang="0">
                  <a:pos x="39" y="49"/>
                </a:cxn>
                <a:cxn ang="0">
                  <a:pos x="39" y="0"/>
                </a:cxn>
                <a:cxn ang="0">
                  <a:pos x="14" y="14"/>
                </a:cxn>
                <a:cxn ang="0">
                  <a:pos x="14" y="49"/>
                </a:cxn>
                <a:cxn ang="0">
                  <a:pos x="0" y="49"/>
                </a:cxn>
                <a:cxn ang="0">
                  <a:pos x="0" y="60"/>
                </a:cxn>
                <a:cxn ang="0">
                  <a:pos x="14" y="60"/>
                </a:cxn>
              </a:cxnLst>
              <a:rect l="0" t="0" r="r" b="b"/>
              <a:pathLst>
                <a:path w="75" h="174">
                  <a:moveTo>
                    <a:pt x="14" y="60"/>
                  </a:moveTo>
                  <a:cubicBezTo>
                    <a:pt x="14" y="145"/>
                    <a:pt x="14" y="145"/>
                    <a:pt x="14" y="145"/>
                  </a:cubicBezTo>
                  <a:cubicBezTo>
                    <a:pt x="14" y="157"/>
                    <a:pt x="19" y="174"/>
                    <a:pt x="42" y="174"/>
                  </a:cubicBezTo>
                  <a:cubicBezTo>
                    <a:pt x="54" y="174"/>
                    <a:pt x="67" y="165"/>
                    <a:pt x="75" y="156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5" y="154"/>
                    <a:pt x="59" y="158"/>
                    <a:pt x="53" y="158"/>
                  </a:cubicBezTo>
                  <a:cubicBezTo>
                    <a:pt x="46" y="158"/>
                    <a:pt x="39" y="154"/>
                    <a:pt x="39" y="146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4" y="6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Line 24"/>
            <p:cNvSpPr>
              <a:spLocks noChangeShapeType="1"/>
            </p:cNvSpPr>
            <p:nvPr userDrawn="1"/>
          </p:nvSpPr>
          <p:spPr bwMode="auto">
            <a:xfrm>
              <a:off x="6958013" y="1211263"/>
              <a:ext cx="123825" cy="1588"/>
            </a:xfrm>
            <a:prstGeom prst="line">
              <a:avLst/>
            </a:prstGeom>
            <a:noFill/>
            <a:ln w="11113" cap="flat">
              <a:solidFill>
                <a:srgbClr val="00539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7685088" y="1287463"/>
              <a:ext cx="85725" cy="122238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4" y="96"/>
                </a:cxn>
                <a:cxn ang="0">
                  <a:pos x="0" y="96"/>
                </a:cxn>
                <a:cxn ang="0">
                  <a:pos x="4" y="0"/>
                </a:cxn>
                <a:cxn ang="0">
                  <a:pos x="42" y="0"/>
                </a:cxn>
                <a:cxn ang="0">
                  <a:pos x="67" y="23"/>
                </a:cxn>
                <a:cxn ang="0">
                  <a:pos x="33" y="53"/>
                </a:cxn>
                <a:cxn ang="0">
                  <a:pos x="21" y="52"/>
                </a:cxn>
                <a:cxn ang="0">
                  <a:pos x="19" y="43"/>
                </a:cxn>
                <a:cxn ang="0">
                  <a:pos x="30" y="44"/>
                </a:cxn>
                <a:cxn ang="0">
                  <a:pos x="53" y="23"/>
                </a:cxn>
                <a:cxn ang="0">
                  <a:pos x="38" y="9"/>
                </a:cxn>
                <a:cxn ang="0">
                  <a:pos x="16" y="9"/>
                </a:cxn>
              </a:cxnLst>
              <a:rect l="0" t="0" r="r" b="b"/>
              <a:pathLst>
                <a:path w="67" h="96">
                  <a:moveTo>
                    <a:pt x="16" y="9"/>
                  </a:moveTo>
                  <a:cubicBezTo>
                    <a:pt x="15" y="36"/>
                    <a:pt x="14" y="62"/>
                    <a:pt x="14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3" y="64"/>
                    <a:pt x="4" y="12"/>
                    <a:pt x="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62" y="0"/>
                    <a:pt x="67" y="14"/>
                    <a:pt x="67" y="23"/>
                  </a:cubicBezTo>
                  <a:cubicBezTo>
                    <a:pt x="67" y="42"/>
                    <a:pt x="51" y="53"/>
                    <a:pt x="33" y="53"/>
                  </a:cubicBezTo>
                  <a:cubicBezTo>
                    <a:pt x="29" y="53"/>
                    <a:pt x="25" y="52"/>
                    <a:pt x="21" y="52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3" y="43"/>
                    <a:pt x="26" y="44"/>
                    <a:pt x="30" y="44"/>
                  </a:cubicBezTo>
                  <a:cubicBezTo>
                    <a:pt x="42" y="44"/>
                    <a:pt x="53" y="38"/>
                    <a:pt x="53" y="23"/>
                  </a:cubicBezTo>
                  <a:cubicBezTo>
                    <a:pt x="53" y="12"/>
                    <a:pt x="45" y="9"/>
                    <a:pt x="38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 userDrawn="1"/>
          </p:nvSpPr>
          <p:spPr bwMode="auto">
            <a:xfrm>
              <a:off x="7778750" y="1287463"/>
              <a:ext cx="20638" cy="122238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3" y="24"/>
                </a:cxn>
                <a:cxn ang="0">
                  <a:pos x="16" y="24"/>
                </a:cxn>
                <a:cxn ang="0">
                  <a:pos x="3" y="10"/>
                </a:cxn>
                <a:cxn ang="0">
                  <a:pos x="4" y="0"/>
                </a:cxn>
                <a:cxn ang="0">
                  <a:pos x="17" y="0"/>
                </a:cxn>
                <a:cxn ang="0">
                  <a:pos x="17" y="10"/>
                </a:cxn>
                <a:cxn ang="0">
                  <a:pos x="3" y="10"/>
                </a:cxn>
              </a:cxnLst>
              <a:rect l="0" t="0" r="r" b="b"/>
              <a:pathLst>
                <a:path w="17" h="96">
                  <a:moveTo>
                    <a:pt x="16" y="24"/>
                  </a:moveTo>
                  <a:cubicBezTo>
                    <a:pt x="14" y="48"/>
                    <a:pt x="13" y="72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72"/>
                    <a:pt x="3" y="48"/>
                    <a:pt x="3" y="24"/>
                  </a:cubicBezTo>
                  <a:lnTo>
                    <a:pt x="16" y="24"/>
                  </a:lnTo>
                  <a:close/>
                  <a:moveTo>
                    <a:pt x="3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0"/>
                    <a:pt x="17" y="10"/>
                    <a:pt x="17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 noEditPoints="1"/>
            </p:cNvSpPr>
            <p:nvPr userDrawn="1"/>
          </p:nvSpPr>
          <p:spPr bwMode="auto">
            <a:xfrm>
              <a:off x="7815263" y="1317625"/>
              <a:ext cx="90488" cy="131763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4" y="4"/>
                </a:cxn>
                <a:cxn ang="0">
                  <a:pos x="37" y="0"/>
                </a:cxn>
                <a:cxn ang="0">
                  <a:pos x="72" y="34"/>
                </a:cxn>
                <a:cxn ang="0">
                  <a:pos x="39" y="74"/>
                </a:cxn>
                <a:cxn ang="0">
                  <a:pos x="14" y="60"/>
                </a:cxn>
                <a:cxn ang="0">
                  <a:pos x="14" y="60"/>
                </a:cxn>
                <a:cxn ang="0">
                  <a:pos x="13" y="104"/>
                </a:cxn>
                <a:cxn ang="0">
                  <a:pos x="0" y="104"/>
                </a:cxn>
                <a:cxn ang="0">
                  <a:pos x="15" y="39"/>
                </a:cxn>
                <a:cxn ang="0">
                  <a:pos x="37" y="65"/>
                </a:cxn>
                <a:cxn ang="0">
                  <a:pos x="60" y="34"/>
                </a:cxn>
                <a:cxn ang="0">
                  <a:pos x="35" y="9"/>
                </a:cxn>
                <a:cxn ang="0">
                  <a:pos x="16" y="12"/>
                </a:cxn>
                <a:cxn ang="0">
                  <a:pos x="15" y="39"/>
                </a:cxn>
              </a:cxnLst>
              <a:rect l="0" t="0" r="r" b="b"/>
              <a:pathLst>
                <a:path w="72" h="104">
                  <a:moveTo>
                    <a:pt x="0" y="104"/>
                  </a:moveTo>
                  <a:cubicBezTo>
                    <a:pt x="2" y="71"/>
                    <a:pt x="3" y="38"/>
                    <a:pt x="4" y="4"/>
                  </a:cubicBezTo>
                  <a:cubicBezTo>
                    <a:pt x="14" y="2"/>
                    <a:pt x="25" y="0"/>
                    <a:pt x="37" y="0"/>
                  </a:cubicBezTo>
                  <a:cubicBezTo>
                    <a:pt x="56" y="0"/>
                    <a:pt x="72" y="8"/>
                    <a:pt x="72" y="34"/>
                  </a:cubicBezTo>
                  <a:cubicBezTo>
                    <a:pt x="72" y="55"/>
                    <a:pt x="62" y="74"/>
                    <a:pt x="39" y="74"/>
                  </a:cubicBezTo>
                  <a:cubicBezTo>
                    <a:pt x="29" y="74"/>
                    <a:pt x="19" y="70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73"/>
                    <a:pt x="13" y="86"/>
                    <a:pt x="13" y="104"/>
                  </a:cubicBezTo>
                  <a:lnTo>
                    <a:pt x="0" y="104"/>
                  </a:lnTo>
                  <a:close/>
                  <a:moveTo>
                    <a:pt x="15" y="39"/>
                  </a:moveTo>
                  <a:cubicBezTo>
                    <a:pt x="15" y="56"/>
                    <a:pt x="23" y="65"/>
                    <a:pt x="37" y="65"/>
                  </a:cubicBezTo>
                  <a:cubicBezTo>
                    <a:pt x="54" y="65"/>
                    <a:pt x="60" y="49"/>
                    <a:pt x="60" y="34"/>
                  </a:cubicBezTo>
                  <a:cubicBezTo>
                    <a:pt x="60" y="18"/>
                    <a:pt x="52" y="9"/>
                    <a:pt x="35" y="9"/>
                  </a:cubicBezTo>
                  <a:cubicBezTo>
                    <a:pt x="29" y="9"/>
                    <a:pt x="22" y="10"/>
                    <a:pt x="16" y="12"/>
                  </a:cubicBezTo>
                  <a:cubicBezTo>
                    <a:pt x="15" y="20"/>
                    <a:pt x="15" y="28"/>
                    <a:pt x="15" y="3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 userDrawn="1"/>
          </p:nvSpPr>
          <p:spPr bwMode="auto">
            <a:xfrm>
              <a:off x="7916863" y="1317625"/>
              <a:ext cx="84138" cy="93663"/>
            </a:xfrm>
            <a:custGeom>
              <a:avLst/>
              <a:gdLst/>
              <a:ahLst/>
              <a:cxnLst>
                <a:cxn ang="0">
                  <a:pos x="13" y="36"/>
                </a:cxn>
                <a:cxn ang="0">
                  <a:pos x="13" y="40"/>
                </a:cxn>
                <a:cxn ang="0">
                  <a:pos x="39" y="65"/>
                </a:cxn>
                <a:cxn ang="0">
                  <a:pos x="61" y="61"/>
                </a:cxn>
                <a:cxn ang="0">
                  <a:pos x="59" y="71"/>
                </a:cxn>
                <a:cxn ang="0">
                  <a:pos x="37" y="74"/>
                </a:cxn>
                <a:cxn ang="0">
                  <a:pos x="0" y="39"/>
                </a:cxn>
                <a:cxn ang="0">
                  <a:pos x="36" y="0"/>
                </a:cxn>
                <a:cxn ang="0">
                  <a:pos x="67" y="29"/>
                </a:cxn>
                <a:cxn ang="0">
                  <a:pos x="66" y="36"/>
                </a:cxn>
                <a:cxn ang="0">
                  <a:pos x="13" y="36"/>
                </a:cxn>
                <a:cxn ang="0">
                  <a:pos x="55" y="28"/>
                </a:cxn>
                <a:cxn ang="0">
                  <a:pos x="37" y="7"/>
                </a:cxn>
                <a:cxn ang="0">
                  <a:pos x="13" y="28"/>
                </a:cxn>
                <a:cxn ang="0">
                  <a:pos x="55" y="28"/>
                </a:cxn>
              </a:cxnLst>
              <a:rect l="0" t="0" r="r" b="b"/>
              <a:pathLst>
                <a:path w="67" h="74">
                  <a:moveTo>
                    <a:pt x="13" y="36"/>
                  </a:moveTo>
                  <a:cubicBezTo>
                    <a:pt x="13" y="40"/>
                    <a:pt x="13" y="40"/>
                    <a:pt x="13" y="40"/>
                  </a:cubicBezTo>
                  <a:cubicBezTo>
                    <a:pt x="13" y="56"/>
                    <a:pt x="23" y="65"/>
                    <a:pt x="39" y="65"/>
                  </a:cubicBezTo>
                  <a:cubicBezTo>
                    <a:pt x="46" y="65"/>
                    <a:pt x="54" y="63"/>
                    <a:pt x="61" y="6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2" y="73"/>
                    <a:pt x="45" y="74"/>
                    <a:pt x="37" y="74"/>
                  </a:cubicBezTo>
                  <a:cubicBezTo>
                    <a:pt x="8" y="74"/>
                    <a:pt x="0" y="56"/>
                    <a:pt x="0" y="39"/>
                  </a:cubicBezTo>
                  <a:cubicBezTo>
                    <a:pt x="0" y="17"/>
                    <a:pt x="13" y="0"/>
                    <a:pt x="36" y="0"/>
                  </a:cubicBezTo>
                  <a:cubicBezTo>
                    <a:pt x="55" y="0"/>
                    <a:pt x="67" y="10"/>
                    <a:pt x="67" y="29"/>
                  </a:cubicBezTo>
                  <a:cubicBezTo>
                    <a:pt x="67" y="31"/>
                    <a:pt x="67" y="33"/>
                    <a:pt x="66" y="36"/>
                  </a:cubicBezTo>
                  <a:lnTo>
                    <a:pt x="13" y="36"/>
                  </a:lnTo>
                  <a:close/>
                  <a:moveTo>
                    <a:pt x="55" y="28"/>
                  </a:moveTo>
                  <a:cubicBezTo>
                    <a:pt x="55" y="16"/>
                    <a:pt x="50" y="7"/>
                    <a:pt x="37" y="7"/>
                  </a:cubicBezTo>
                  <a:cubicBezTo>
                    <a:pt x="24" y="7"/>
                    <a:pt x="16" y="16"/>
                    <a:pt x="13" y="28"/>
                  </a:cubicBezTo>
                  <a:lnTo>
                    <a:pt x="55" y="28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8012113" y="1287463"/>
              <a:ext cx="20638" cy="122238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4" y="0"/>
                </a:cxn>
                <a:cxn ang="0">
                  <a:pos x="17" y="0"/>
                </a:cxn>
              </a:cxnLst>
              <a:rect l="0" t="0" r="r" b="b"/>
              <a:pathLst>
                <a:path w="17" h="96">
                  <a:moveTo>
                    <a:pt x="17" y="0"/>
                  </a:moveTo>
                  <a:cubicBezTo>
                    <a:pt x="15" y="31"/>
                    <a:pt x="14" y="64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64"/>
                    <a:pt x="4" y="32"/>
                    <a:pt x="4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>
              <a:spLocks noEditPoints="1"/>
            </p:cNvSpPr>
            <p:nvPr userDrawn="1"/>
          </p:nvSpPr>
          <p:spPr bwMode="auto">
            <a:xfrm>
              <a:off x="8048625" y="1287463"/>
              <a:ext cx="20638" cy="122238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3" y="24"/>
                </a:cxn>
                <a:cxn ang="0">
                  <a:pos x="16" y="24"/>
                </a:cxn>
                <a:cxn ang="0">
                  <a:pos x="3" y="10"/>
                </a:cxn>
                <a:cxn ang="0">
                  <a:pos x="4" y="0"/>
                </a:cxn>
                <a:cxn ang="0">
                  <a:pos x="17" y="0"/>
                </a:cxn>
                <a:cxn ang="0">
                  <a:pos x="17" y="10"/>
                </a:cxn>
                <a:cxn ang="0">
                  <a:pos x="3" y="10"/>
                </a:cxn>
              </a:cxnLst>
              <a:rect l="0" t="0" r="r" b="b"/>
              <a:pathLst>
                <a:path w="17" h="96">
                  <a:moveTo>
                    <a:pt x="16" y="24"/>
                  </a:moveTo>
                  <a:cubicBezTo>
                    <a:pt x="14" y="48"/>
                    <a:pt x="14" y="72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72"/>
                    <a:pt x="3" y="48"/>
                    <a:pt x="3" y="24"/>
                  </a:cubicBezTo>
                  <a:lnTo>
                    <a:pt x="16" y="24"/>
                  </a:lnTo>
                  <a:close/>
                  <a:moveTo>
                    <a:pt x="3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0"/>
                    <a:pt x="17" y="10"/>
                    <a:pt x="17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8085138" y="1317625"/>
              <a:ext cx="90488" cy="92075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16" y="15"/>
                </a:cxn>
                <a:cxn ang="0">
                  <a:pos x="44" y="0"/>
                </a:cxn>
                <a:cxn ang="0">
                  <a:pos x="71" y="22"/>
                </a:cxn>
                <a:cxn ang="0">
                  <a:pos x="69" y="73"/>
                </a:cxn>
                <a:cxn ang="0">
                  <a:pos x="57" y="73"/>
                </a:cxn>
                <a:cxn ang="0">
                  <a:pos x="59" y="27"/>
                </a:cxn>
                <a:cxn ang="0">
                  <a:pos x="40" y="10"/>
                </a:cxn>
                <a:cxn ang="0">
                  <a:pos x="16" y="29"/>
                </a:cxn>
                <a:cxn ang="0">
                  <a:pos x="13" y="73"/>
                </a:cxn>
                <a:cxn ang="0">
                  <a:pos x="0" y="73"/>
                </a:cxn>
                <a:cxn ang="0">
                  <a:pos x="4" y="1"/>
                </a:cxn>
                <a:cxn ang="0">
                  <a:pos x="16" y="1"/>
                </a:cxn>
                <a:cxn ang="0">
                  <a:pos x="16" y="15"/>
                </a:cxn>
              </a:cxnLst>
              <a:rect l="0" t="0" r="r" b="b"/>
              <a:pathLst>
                <a:path w="71" h="73">
                  <a:moveTo>
                    <a:pt x="1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2" y="4"/>
                    <a:pt x="32" y="0"/>
                    <a:pt x="44" y="0"/>
                  </a:cubicBezTo>
                  <a:cubicBezTo>
                    <a:pt x="59" y="0"/>
                    <a:pt x="71" y="5"/>
                    <a:pt x="71" y="22"/>
                  </a:cubicBezTo>
                  <a:cubicBezTo>
                    <a:pt x="71" y="27"/>
                    <a:pt x="69" y="61"/>
                    <a:pt x="69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4"/>
                    <a:pt x="59" y="39"/>
                    <a:pt x="59" y="27"/>
                  </a:cubicBezTo>
                  <a:cubicBezTo>
                    <a:pt x="59" y="14"/>
                    <a:pt x="52" y="10"/>
                    <a:pt x="40" y="10"/>
                  </a:cubicBezTo>
                  <a:cubicBezTo>
                    <a:pt x="28" y="10"/>
                    <a:pt x="19" y="17"/>
                    <a:pt x="16" y="29"/>
                  </a:cubicBezTo>
                  <a:cubicBezTo>
                    <a:pt x="13" y="41"/>
                    <a:pt x="13" y="66"/>
                    <a:pt x="13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" y="49"/>
                    <a:pt x="4" y="25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>
              <a:spLocks noEditPoints="1"/>
            </p:cNvSpPr>
            <p:nvPr userDrawn="1"/>
          </p:nvSpPr>
          <p:spPr bwMode="auto">
            <a:xfrm>
              <a:off x="8189913" y="1317625"/>
              <a:ext cx="82550" cy="93663"/>
            </a:xfrm>
            <a:custGeom>
              <a:avLst/>
              <a:gdLst/>
              <a:ahLst/>
              <a:cxnLst>
                <a:cxn ang="0">
                  <a:pos x="12" y="36"/>
                </a:cxn>
                <a:cxn ang="0">
                  <a:pos x="12" y="40"/>
                </a:cxn>
                <a:cxn ang="0">
                  <a:pos x="39" y="65"/>
                </a:cxn>
                <a:cxn ang="0">
                  <a:pos x="61" y="61"/>
                </a:cxn>
                <a:cxn ang="0">
                  <a:pos x="59" y="71"/>
                </a:cxn>
                <a:cxn ang="0">
                  <a:pos x="37" y="74"/>
                </a:cxn>
                <a:cxn ang="0">
                  <a:pos x="0" y="39"/>
                </a:cxn>
                <a:cxn ang="0">
                  <a:pos x="35" y="0"/>
                </a:cxn>
                <a:cxn ang="0">
                  <a:pos x="66" y="29"/>
                </a:cxn>
                <a:cxn ang="0">
                  <a:pos x="66" y="36"/>
                </a:cxn>
                <a:cxn ang="0">
                  <a:pos x="12" y="36"/>
                </a:cxn>
                <a:cxn ang="0">
                  <a:pos x="55" y="28"/>
                </a:cxn>
                <a:cxn ang="0">
                  <a:pos x="37" y="7"/>
                </a:cxn>
                <a:cxn ang="0">
                  <a:pos x="13" y="28"/>
                </a:cxn>
                <a:cxn ang="0">
                  <a:pos x="55" y="28"/>
                </a:cxn>
              </a:cxnLst>
              <a:rect l="0" t="0" r="r" b="b"/>
              <a:pathLst>
                <a:path w="66" h="74">
                  <a:moveTo>
                    <a:pt x="12" y="36"/>
                  </a:moveTo>
                  <a:cubicBezTo>
                    <a:pt x="12" y="40"/>
                    <a:pt x="12" y="40"/>
                    <a:pt x="12" y="40"/>
                  </a:cubicBezTo>
                  <a:cubicBezTo>
                    <a:pt x="12" y="56"/>
                    <a:pt x="23" y="65"/>
                    <a:pt x="39" y="65"/>
                  </a:cubicBezTo>
                  <a:cubicBezTo>
                    <a:pt x="46" y="65"/>
                    <a:pt x="54" y="63"/>
                    <a:pt x="61" y="6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1" y="73"/>
                    <a:pt x="44" y="74"/>
                    <a:pt x="37" y="74"/>
                  </a:cubicBezTo>
                  <a:cubicBezTo>
                    <a:pt x="7" y="74"/>
                    <a:pt x="0" y="56"/>
                    <a:pt x="0" y="39"/>
                  </a:cubicBezTo>
                  <a:cubicBezTo>
                    <a:pt x="0" y="17"/>
                    <a:pt x="12" y="0"/>
                    <a:pt x="35" y="0"/>
                  </a:cubicBezTo>
                  <a:cubicBezTo>
                    <a:pt x="54" y="0"/>
                    <a:pt x="66" y="10"/>
                    <a:pt x="66" y="29"/>
                  </a:cubicBezTo>
                  <a:cubicBezTo>
                    <a:pt x="66" y="31"/>
                    <a:pt x="66" y="33"/>
                    <a:pt x="66" y="36"/>
                  </a:cubicBezTo>
                  <a:lnTo>
                    <a:pt x="12" y="36"/>
                  </a:lnTo>
                  <a:close/>
                  <a:moveTo>
                    <a:pt x="55" y="28"/>
                  </a:moveTo>
                  <a:cubicBezTo>
                    <a:pt x="55" y="16"/>
                    <a:pt x="49" y="7"/>
                    <a:pt x="37" y="7"/>
                  </a:cubicBezTo>
                  <a:cubicBezTo>
                    <a:pt x="24" y="7"/>
                    <a:pt x="15" y="16"/>
                    <a:pt x="13" y="28"/>
                  </a:cubicBezTo>
                  <a:lnTo>
                    <a:pt x="55" y="28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 userDrawn="1"/>
          </p:nvSpPr>
          <p:spPr bwMode="auto">
            <a:xfrm>
              <a:off x="6338888" y="773113"/>
              <a:ext cx="547688" cy="457200"/>
            </a:xfrm>
            <a:prstGeom prst="rect">
              <a:avLst/>
            </a:prstGeom>
            <a:noFill/>
            <a:ln w="30163" cap="flat">
              <a:solidFill>
                <a:srgbClr val="00539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6650038" y="796925"/>
              <a:ext cx="6350" cy="2222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4" y="14"/>
                </a:cxn>
                <a:cxn ang="0">
                  <a:pos x="4" y="1"/>
                </a:cxn>
              </a:cxnLst>
              <a:rect l="0" t="0" r="r" b="b"/>
              <a:pathLst>
                <a:path w="4" h="14">
                  <a:moveTo>
                    <a:pt x="4" y="1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" y="1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6656388" y="823913"/>
              <a:ext cx="200025" cy="3095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7"/>
                </a:cxn>
                <a:cxn ang="0">
                  <a:pos x="9" y="106"/>
                </a:cxn>
                <a:cxn ang="0">
                  <a:pos x="13" y="106"/>
                </a:cxn>
                <a:cxn ang="0">
                  <a:pos x="4" y="118"/>
                </a:cxn>
                <a:cxn ang="0">
                  <a:pos x="4" y="244"/>
                </a:cxn>
                <a:cxn ang="0">
                  <a:pos x="157" y="244"/>
                </a:cxn>
                <a:cxn ang="0">
                  <a:pos x="75" y="49"/>
                </a:cxn>
                <a:cxn ang="0">
                  <a:pos x="14" y="113"/>
                </a:cxn>
                <a:cxn ang="0">
                  <a:pos x="12" y="107"/>
                </a:cxn>
                <a:cxn ang="0">
                  <a:pos x="60" y="52"/>
                </a:cxn>
                <a:cxn ang="0">
                  <a:pos x="0" y="0"/>
                </a:cxn>
              </a:cxnLst>
              <a:rect l="0" t="0" r="r" b="b"/>
              <a:pathLst>
                <a:path w="157" h="244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9" y="106"/>
                    <a:pt x="9" y="106"/>
                    <a:pt x="9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4" y="118"/>
                    <a:pt x="4" y="118"/>
                    <a:pt x="4" y="118"/>
                  </a:cubicBezTo>
                  <a:cubicBezTo>
                    <a:pt x="4" y="118"/>
                    <a:pt x="4" y="201"/>
                    <a:pt x="4" y="244"/>
                  </a:cubicBezTo>
                  <a:cubicBezTo>
                    <a:pt x="157" y="244"/>
                    <a:pt x="157" y="244"/>
                    <a:pt x="157" y="244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31" y="40"/>
                    <a:pt x="20" y="24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6554788" y="827088"/>
              <a:ext cx="3175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1" y="0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6554788" y="847725"/>
              <a:ext cx="90488" cy="29210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30"/>
                </a:cxn>
                <a:cxn ang="0">
                  <a:pos x="11" y="226"/>
                </a:cxn>
                <a:cxn ang="0">
                  <a:pos x="71" y="226"/>
                </a:cxn>
                <a:cxn ang="0">
                  <a:pos x="56" y="165"/>
                </a:cxn>
                <a:cxn ang="0">
                  <a:pos x="50" y="104"/>
                </a:cxn>
                <a:cxn ang="0">
                  <a:pos x="51" y="69"/>
                </a:cxn>
                <a:cxn ang="0">
                  <a:pos x="25" y="96"/>
                </a:cxn>
                <a:cxn ang="0">
                  <a:pos x="24" y="90"/>
                </a:cxn>
                <a:cxn ang="0">
                  <a:pos x="47" y="67"/>
                </a:cxn>
                <a:cxn ang="0">
                  <a:pos x="16" y="32"/>
                </a:cxn>
                <a:cxn ang="0">
                  <a:pos x="1" y="0"/>
                </a:cxn>
              </a:cxnLst>
              <a:rect l="0" t="0" r="r" b="b"/>
              <a:pathLst>
                <a:path w="71" h="230">
                  <a:moveTo>
                    <a:pt x="1" y="0"/>
                  </a:moveTo>
                  <a:cubicBezTo>
                    <a:pt x="5" y="91"/>
                    <a:pt x="5" y="140"/>
                    <a:pt x="0" y="230"/>
                  </a:cubicBezTo>
                  <a:cubicBezTo>
                    <a:pt x="5" y="227"/>
                    <a:pt x="6" y="226"/>
                    <a:pt x="11" y="226"/>
                  </a:cubicBezTo>
                  <a:cubicBezTo>
                    <a:pt x="35" y="226"/>
                    <a:pt x="48" y="226"/>
                    <a:pt x="71" y="226"/>
                  </a:cubicBezTo>
                  <a:cubicBezTo>
                    <a:pt x="71" y="226"/>
                    <a:pt x="60" y="189"/>
                    <a:pt x="56" y="165"/>
                  </a:cubicBezTo>
                  <a:cubicBezTo>
                    <a:pt x="52" y="141"/>
                    <a:pt x="51" y="128"/>
                    <a:pt x="50" y="104"/>
                  </a:cubicBezTo>
                  <a:cubicBezTo>
                    <a:pt x="50" y="90"/>
                    <a:pt x="51" y="69"/>
                    <a:pt x="51" y="69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4" y="90"/>
                    <a:pt x="38" y="76"/>
                    <a:pt x="47" y="67"/>
                  </a:cubicBezTo>
                  <a:cubicBezTo>
                    <a:pt x="29" y="50"/>
                    <a:pt x="29" y="50"/>
                    <a:pt x="16" y="32"/>
                  </a:cubicBezTo>
                  <a:cubicBezTo>
                    <a:pt x="11" y="24"/>
                    <a:pt x="6" y="13"/>
                    <a:pt x="1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6411913" y="871538"/>
              <a:ext cx="123825" cy="209550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57" y="86"/>
                </a:cxn>
                <a:cxn ang="0">
                  <a:pos x="0" y="158"/>
                </a:cxn>
                <a:cxn ang="0">
                  <a:pos x="18" y="155"/>
                </a:cxn>
                <a:cxn ang="0">
                  <a:pos x="11" y="165"/>
                </a:cxn>
                <a:cxn ang="0">
                  <a:pos x="54" y="119"/>
                </a:cxn>
                <a:cxn ang="0">
                  <a:pos x="93" y="72"/>
                </a:cxn>
                <a:cxn ang="0">
                  <a:pos x="97" y="15"/>
                </a:cxn>
                <a:cxn ang="0">
                  <a:pos x="98" y="0"/>
                </a:cxn>
              </a:cxnLst>
              <a:rect l="0" t="0" r="r" b="b"/>
              <a:pathLst>
                <a:path w="98" h="165">
                  <a:moveTo>
                    <a:pt x="98" y="0"/>
                  </a:moveTo>
                  <a:cubicBezTo>
                    <a:pt x="84" y="39"/>
                    <a:pt x="78" y="51"/>
                    <a:pt x="57" y="86"/>
                  </a:cubicBezTo>
                  <a:cubicBezTo>
                    <a:pt x="40" y="113"/>
                    <a:pt x="25" y="132"/>
                    <a:pt x="0" y="158"/>
                  </a:cubicBezTo>
                  <a:cubicBezTo>
                    <a:pt x="18" y="155"/>
                    <a:pt x="18" y="155"/>
                    <a:pt x="18" y="155"/>
                  </a:cubicBezTo>
                  <a:cubicBezTo>
                    <a:pt x="11" y="165"/>
                    <a:pt x="11" y="165"/>
                    <a:pt x="11" y="165"/>
                  </a:cubicBezTo>
                  <a:cubicBezTo>
                    <a:pt x="54" y="119"/>
                    <a:pt x="54" y="119"/>
                    <a:pt x="54" y="119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7" y="15"/>
                    <a:pt x="97" y="15"/>
                    <a:pt x="97" y="15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6551613" y="931863"/>
              <a:ext cx="3175" cy="42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26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2" h="27">
                  <a:moveTo>
                    <a:pt x="0" y="0"/>
                  </a:moveTo>
                  <a:lnTo>
                    <a:pt x="2" y="0"/>
                  </a:lnTo>
                  <a:lnTo>
                    <a:pt x="2" y="26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6534150" y="960438"/>
              <a:ext cx="14288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11" y="8"/>
                </a:cxn>
                <a:cxn ang="0">
                  <a:pos x="11" y="5"/>
                </a:cxn>
                <a:cxn ang="0">
                  <a:pos x="0" y="0"/>
                </a:cxn>
              </a:cxnLst>
              <a:rect l="0" t="0" r="r" b="b"/>
              <a:pathLst>
                <a:path w="11" h="8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4" y="6"/>
                    <a:pt x="11" y="8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6389688" y="979488"/>
              <a:ext cx="157163" cy="15875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0" y="114"/>
                </a:cxn>
                <a:cxn ang="0">
                  <a:pos x="58" y="109"/>
                </a:cxn>
                <a:cxn ang="0">
                  <a:pos x="96" y="55"/>
                </a:cxn>
                <a:cxn ang="0">
                  <a:pos x="99" y="50"/>
                </a:cxn>
                <a:cxn ang="0">
                  <a:pos x="106" y="42"/>
                </a:cxn>
                <a:cxn ang="0">
                  <a:pos x="113" y="31"/>
                </a:cxn>
                <a:cxn ang="0">
                  <a:pos x="116" y="31"/>
                </a:cxn>
                <a:cxn ang="0">
                  <a:pos x="88" y="75"/>
                </a:cxn>
                <a:cxn ang="0">
                  <a:pos x="51" y="125"/>
                </a:cxn>
                <a:cxn ang="0">
                  <a:pos x="64" y="125"/>
                </a:cxn>
                <a:cxn ang="0">
                  <a:pos x="67" y="121"/>
                </a:cxn>
                <a:cxn ang="0">
                  <a:pos x="101" y="121"/>
                </a:cxn>
                <a:cxn ang="0">
                  <a:pos x="121" y="121"/>
                </a:cxn>
                <a:cxn ang="0">
                  <a:pos x="124" y="10"/>
                </a:cxn>
                <a:cxn ang="0">
                  <a:pos x="103" y="40"/>
                </a:cxn>
                <a:cxn ang="0">
                  <a:pos x="92" y="55"/>
                </a:cxn>
                <a:cxn ang="0">
                  <a:pos x="92" y="53"/>
                </a:cxn>
                <a:cxn ang="0">
                  <a:pos x="94" y="46"/>
                </a:cxn>
                <a:cxn ang="0">
                  <a:pos x="103" y="19"/>
                </a:cxn>
                <a:cxn ang="0">
                  <a:pos x="110" y="9"/>
                </a:cxn>
                <a:cxn ang="0">
                  <a:pos x="109" y="0"/>
                </a:cxn>
              </a:cxnLst>
              <a:rect l="0" t="0" r="r" b="b"/>
              <a:pathLst>
                <a:path w="124" h="125">
                  <a:moveTo>
                    <a:pt x="109" y="0"/>
                  </a:moveTo>
                  <a:cubicBezTo>
                    <a:pt x="109" y="0"/>
                    <a:pt x="51" y="80"/>
                    <a:pt x="0" y="114"/>
                  </a:cubicBezTo>
                  <a:cubicBezTo>
                    <a:pt x="18" y="113"/>
                    <a:pt x="58" y="109"/>
                    <a:pt x="58" y="109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9" y="38"/>
                    <a:pt x="113" y="31"/>
                    <a:pt x="113" y="31"/>
                  </a:cubicBezTo>
                  <a:cubicBezTo>
                    <a:pt x="113" y="31"/>
                    <a:pt x="117" y="30"/>
                    <a:pt x="116" y="31"/>
                  </a:cubicBezTo>
                  <a:cubicBezTo>
                    <a:pt x="108" y="46"/>
                    <a:pt x="100" y="58"/>
                    <a:pt x="88" y="75"/>
                  </a:cubicBezTo>
                  <a:cubicBezTo>
                    <a:pt x="74" y="95"/>
                    <a:pt x="68" y="107"/>
                    <a:pt x="51" y="125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7" y="121"/>
                    <a:pt x="67" y="121"/>
                    <a:pt x="67" y="121"/>
                  </a:cubicBezTo>
                  <a:cubicBezTo>
                    <a:pt x="67" y="121"/>
                    <a:pt x="97" y="121"/>
                    <a:pt x="101" y="121"/>
                  </a:cubicBezTo>
                  <a:cubicBezTo>
                    <a:pt x="107" y="121"/>
                    <a:pt x="114" y="121"/>
                    <a:pt x="121" y="121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0" y="44"/>
                    <a:pt x="94" y="51"/>
                    <a:pt x="92" y="55"/>
                  </a:cubicBezTo>
                  <a:cubicBezTo>
                    <a:pt x="91" y="56"/>
                    <a:pt x="93" y="52"/>
                    <a:pt x="92" y="53"/>
                  </a:cubicBezTo>
                  <a:cubicBezTo>
                    <a:pt x="93" y="52"/>
                    <a:pt x="93" y="51"/>
                    <a:pt x="94" y="46"/>
                  </a:cubicBezTo>
                  <a:cubicBezTo>
                    <a:pt x="97" y="36"/>
                    <a:pt x="103" y="19"/>
                    <a:pt x="103" y="19"/>
                  </a:cubicBezTo>
                  <a:cubicBezTo>
                    <a:pt x="110" y="9"/>
                    <a:pt x="110" y="9"/>
                    <a:pt x="110" y="9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6364288" y="1130300"/>
              <a:ext cx="469900" cy="746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28"/>
                </a:cxn>
                <a:cxn ang="0">
                  <a:pos x="116" y="59"/>
                </a:cxn>
                <a:cxn ang="0">
                  <a:pos x="352" y="56"/>
                </a:cxn>
                <a:cxn ang="0">
                  <a:pos x="359" y="40"/>
                </a:cxn>
                <a:cxn ang="0">
                  <a:pos x="371" y="16"/>
                </a:cxn>
                <a:cxn ang="0">
                  <a:pos x="191" y="20"/>
                </a:cxn>
                <a:cxn ang="0">
                  <a:pos x="115" y="16"/>
                </a:cxn>
                <a:cxn ang="0">
                  <a:pos x="0" y="0"/>
                </a:cxn>
              </a:cxnLst>
              <a:rect l="0" t="0" r="r" b="b"/>
              <a:pathLst>
                <a:path w="371" h="59">
                  <a:moveTo>
                    <a:pt x="0" y="0"/>
                  </a:moveTo>
                  <a:cubicBezTo>
                    <a:pt x="29" y="18"/>
                    <a:pt x="16" y="11"/>
                    <a:pt x="48" y="28"/>
                  </a:cubicBezTo>
                  <a:cubicBezTo>
                    <a:pt x="61" y="35"/>
                    <a:pt x="89" y="49"/>
                    <a:pt x="116" y="59"/>
                  </a:cubicBezTo>
                  <a:cubicBezTo>
                    <a:pt x="352" y="56"/>
                    <a:pt x="352" y="56"/>
                    <a:pt x="352" y="56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71" y="16"/>
                    <a:pt x="371" y="16"/>
                    <a:pt x="371" y="16"/>
                  </a:cubicBezTo>
                  <a:cubicBezTo>
                    <a:pt x="301" y="21"/>
                    <a:pt x="261" y="20"/>
                    <a:pt x="191" y="20"/>
                  </a:cubicBezTo>
                  <a:cubicBezTo>
                    <a:pt x="161" y="20"/>
                    <a:pt x="144" y="19"/>
                    <a:pt x="115" y="16"/>
                  </a:cubicBezTo>
                  <a:cubicBezTo>
                    <a:pt x="70" y="11"/>
                    <a:pt x="44" y="6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 noEditPoints="1"/>
            </p:cNvSpPr>
            <p:nvPr userDrawn="1"/>
          </p:nvSpPr>
          <p:spPr bwMode="auto">
            <a:xfrm>
              <a:off x="8280400" y="1376363"/>
              <a:ext cx="36513" cy="34925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4" y="28"/>
                </a:cxn>
                <a:cxn ang="0">
                  <a:pos x="0" y="14"/>
                </a:cxn>
                <a:cxn ang="0">
                  <a:pos x="14" y="0"/>
                </a:cxn>
                <a:cxn ang="0">
                  <a:pos x="29" y="14"/>
                </a:cxn>
                <a:cxn ang="0">
                  <a:pos x="2" y="14"/>
                </a:cxn>
                <a:cxn ang="0">
                  <a:pos x="14" y="27"/>
                </a:cxn>
                <a:cxn ang="0">
                  <a:pos x="27" y="14"/>
                </a:cxn>
                <a:cxn ang="0">
                  <a:pos x="14" y="1"/>
                </a:cxn>
                <a:cxn ang="0">
                  <a:pos x="2" y="14"/>
                </a:cxn>
                <a:cxn ang="0">
                  <a:pos x="9" y="5"/>
                </a:cxn>
                <a:cxn ang="0">
                  <a:pos x="16" y="5"/>
                </a:cxn>
                <a:cxn ang="0">
                  <a:pos x="21" y="10"/>
                </a:cxn>
                <a:cxn ang="0">
                  <a:pos x="17" y="15"/>
                </a:cxn>
                <a:cxn ang="0">
                  <a:pos x="22" y="22"/>
                </a:cxn>
                <a:cxn ang="0">
                  <a:pos x="20" y="22"/>
                </a:cxn>
                <a:cxn ang="0">
                  <a:pos x="15" y="15"/>
                </a:cxn>
                <a:cxn ang="0">
                  <a:pos x="11" y="15"/>
                </a:cxn>
                <a:cxn ang="0">
                  <a:pos x="11" y="22"/>
                </a:cxn>
                <a:cxn ang="0">
                  <a:pos x="9" y="22"/>
                </a:cxn>
                <a:cxn ang="0">
                  <a:pos x="9" y="5"/>
                </a:cxn>
                <a:cxn ang="0">
                  <a:pos x="11" y="13"/>
                </a:cxn>
                <a:cxn ang="0">
                  <a:pos x="14" y="13"/>
                </a:cxn>
                <a:cxn ang="0">
                  <a:pos x="20" y="10"/>
                </a:cxn>
                <a:cxn ang="0">
                  <a:pos x="15" y="7"/>
                </a:cxn>
                <a:cxn ang="0">
                  <a:pos x="11" y="7"/>
                </a:cxn>
                <a:cxn ang="0">
                  <a:pos x="11" y="13"/>
                </a:cxn>
              </a:cxnLst>
              <a:rect l="0" t="0" r="r" b="b"/>
              <a:pathLst>
                <a:path w="29" h="28">
                  <a:moveTo>
                    <a:pt x="29" y="14"/>
                  </a:moveTo>
                  <a:cubicBezTo>
                    <a:pt x="29" y="22"/>
                    <a:pt x="22" y="28"/>
                    <a:pt x="14" y="28"/>
                  </a:cubicBezTo>
                  <a:cubicBezTo>
                    <a:pt x="7" y="28"/>
                    <a:pt x="0" y="22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lose/>
                  <a:moveTo>
                    <a:pt x="2" y="14"/>
                  </a:moveTo>
                  <a:cubicBezTo>
                    <a:pt x="2" y="21"/>
                    <a:pt x="7" y="27"/>
                    <a:pt x="14" y="27"/>
                  </a:cubicBezTo>
                  <a:cubicBezTo>
                    <a:pt x="22" y="27"/>
                    <a:pt x="27" y="21"/>
                    <a:pt x="27" y="14"/>
                  </a:cubicBezTo>
                  <a:cubicBezTo>
                    <a:pt x="27" y="7"/>
                    <a:pt x="22" y="1"/>
                    <a:pt x="14" y="1"/>
                  </a:cubicBezTo>
                  <a:cubicBezTo>
                    <a:pt x="7" y="1"/>
                    <a:pt x="2" y="6"/>
                    <a:pt x="2" y="14"/>
                  </a:cubicBezTo>
                  <a:close/>
                  <a:moveTo>
                    <a:pt x="9" y="5"/>
                  </a:moveTo>
                  <a:cubicBezTo>
                    <a:pt x="16" y="5"/>
                    <a:pt x="16" y="5"/>
                    <a:pt x="16" y="5"/>
                  </a:cubicBezTo>
                  <a:cubicBezTo>
                    <a:pt x="19" y="5"/>
                    <a:pt x="21" y="7"/>
                    <a:pt x="21" y="10"/>
                  </a:cubicBezTo>
                  <a:cubicBezTo>
                    <a:pt x="21" y="13"/>
                    <a:pt x="19" y="14"/>
                    <a:pt x="17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2"/>
                    <a:pt x="9" y="22"/>
                    <a:pt x="9" y="22"/>
                  </a:cubicBezTo>
                  <a:lnTo>
                    <a:pt x="9" y="5"/>
                  </a:lnTo>
                  <a:close/>
                  <a:moveTo>
                    <a:pt x="11" y="13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17" y="13"/>
                    <a:pt x="20" y="13"/>
                    <a:pt x="20" y="10"/>
                  </a:cubicBezTo>
                  <a:cubicBezTo>
                    <a:pt x="20" y="7"/>
                    <a:pt x="17" y="7"/>
                    <a:pt x="15" y="7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11" y="1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453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541"/>
            <a:ext cx="6902824" cy="109407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4059" y="6469250"/>
            <a:ext cx="403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F5F5F"/>
                </a:solidFill>
              </a:defRPr>
            </a:lvl1pPr>
          </a:lstStyle>
          <a:p>
            <a:fld id="{8F30F094-4E91-4E2E-911E-667F01D926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331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743"/>
            <a:ext cx="6911788" cy="104887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4059" y="6469250"/>
            <a:ext cx="403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F5F5F"/>
                </a:solidFill>
              </a:defRPr>
            </a:lvl1pPr>
          </a:lstStyle>
          <a:p>
            <a:fld id="{8F30F094-4E91-4E2E-911E-667F01D926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69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79294"/>
            <a:ext cx="6849035" cy="103990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1148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1148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4059" y="6469250"/>
            <a:ext cx="403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F5F5F"/>
                </a:solidFill>
              </a:defRPr>
            </a:lvl1pPr>
          </a:lstStyle>
          <a:p>
            <a:fld id="{8F30F094-4E91-4E2E-911E-667F01D926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83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6696635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94059" y="6469250"/>
            <a:ext cx="403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F5F5F"/>
                </a:solidFill>
              </a:defRPr>
            </a:lvl1pPr>
          </a:lstStyle>
          <a:p>
            <a:fld id="{8F30F094-4E91-4E2E-911E-667F01D926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53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3F63E-4A8E-46AA-9640-951F0C9D6B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810409"/>
      </p:ext>
    </p:extLst>
  </p:cSld>
  <p:clrMapOvr>
    <a:masterClrMapping/>
  </p:clrMapOvr>
  <p:transition>
    <p:fade thruBlk="1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4059" y="6469250"/>
            <a:ext cx="403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F5F5F"/>
                </a:solidFill>
              </a:defRPr>
            </a:lvl1pPr>
          </a:lstStyle>
          <a:p>
            <a:fld id="{8F30F094-4E91-4E2E-911E-667F01D926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202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351_MG_3411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2286000"/>
            <a:ext cx="9144000" cy="4249271"/>
          </a:xfrm>
          <a:prstGeom prst="round1Rect">
            <a:avLst>
              <a:gd name="adj" fmla="val 14576"/>
            </a:avLst>
          </a:prstGeom>
        </p:spPr>
      </p:pic>
      <p:sp>
        <p:nvSpPr>
          <p:cNvPr id="33" name="Round Single Corner Rectangle 32"/>
          <p:cNvSpPr/>
          <p:nvPr userDrawn="1"/>
        </p:nvSpPr>
        <p:spPr>
          <a:xfrm flipH="1">
            <a:off x="-1" y="5685576"/>
            <a:ext cx="9143999" cy="1172424"/>
          </a:xfrm>
          <a:prstGeom prst="round1Rect">
            <a:avLst>
              <a:gd name="adj" fmla="val 34688"/>
            </a:avLst>
          </a:prstGeom>
          <a:solidFill>
            <a:srgbClr val="CDE3D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2" descr="P:\Graphics\Data\Graphics\!Spectra Energy\LOGOS\Access Northeast\ACCESS-NORTHEAST_w_TAGLINE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" y="759460"/>
            <a:ext cx="2564304" cy="69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815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351_MG_3411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1981200"/>
            <a:ext cx="9144000" cy="4249271"/>
          </a:xfrm>
          <a:prstGeom prst="round1Rect">
            <a:avLst>
              <a:gd name="adj" fmla="val 14576"/>
            </a:avLst>
          </a:prstGeom>
        </p:spPr>
      </p:pic>
      <p:sp>
        <p:nvSpPr>
          <p:cNvPr id="38" name="Round Single Corner Rectangle 37"/>
          <p:cNvSpPr/>
          <p:nvPr userDrawn="1"/>
        </p:nvSpPr>
        <p:spPr>
          <a:xfrm flipH="1">
            <a:off x="-1" y="5685576"/>
            <a:ext cx="9143999" cy="1172424"/>
          </a:xfrm>
          <a:prstGeom prst="round1Rect">
            <a:avLst>
              <a:gd name="adj" fmla="val 34688"/>
            </a:avLst>
          </a:prstGeom>
          <a:solidFill>
            <a:srgbClr val="CDE3D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6" name="Group 35"/>
          <p:cNvGrpSpPr/>
          <p:nvPr userDrawn="1"/>
        </p:nvGrpSpPr>
        <p:grpSpPr bwMode="ltGray">
          <a:xfrm>
            <a:off x="762851" y="106813"/>
            <a:ext cx="2979914" cy="1816909"/>
            <a:chOff x="4953849" y="75435"/>
            <a:chExt cx="3586898" cy="21869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2" name="Picture 2"/>
            <p:cNvPicPr>
              <a:picLocks noChangeAspect="1" noChangeArrowheads="1"/>
            </p:cNvPicPr>
            <p:nvPr userDrawn="1"/>
          </p:nvPicPr>
          <p:blipFill>
            <a:blip r:embed="rId3" cstate="screen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p:blipFill>
          <p:spPr bwMode="ltGray">
            <a:xfrm>
              <a:off x="4953849" y="75435"/>
              <a:ext cx="1766027" cy="218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3" name="Picture 3"/>
            <p:cNvPicPr>
              <a:picLocks noChangeAspect="1" noChangeArrowheads="1"/>
            </p:cNvPicPr>
            <p:nvPr userDrawn="1"/>
          </p:nvPicPr>
          <p:blipFill>
            <a:blip r:embed="rId4" cstate="screen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p:blipFill>
          <p:spPr bwMode="ltGray">
            <a:xfrm>
              <a:off x="6727660" y="201694"/>
              <a:ext cx="1813087" cy="1844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4" name="Picture 4"/>
            <p:cNvPicPr>
              <a:picLocks noChangeAspect="1" noChangeArrowheads="1"/>
            </p:cNvPicPr>
            <p:nvPr userDrawn="1"/>
          </p:nvPicPr>
          <p:blipFill>
            <a:blip r:embed="rId5" cstate="screen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p:blipFill>
          <p:spPr bwMode="ltGray">
            <a:xfrm>
              <a:off x="6201356" y="571568"/>
              <a:ext cx="1209115" cy="1121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6" name="Picture 2" descr="P:\Graphics\Data\Graphics\!Spectra Energy\LOGOS\Access Northeast\ACCESS-NORTHEAST_w_TAGLINE_RGB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759460"/>
            <a:ext cx="2564304" cy="69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259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62600" y="3276600"/>
            <a:ext cx="3200400" cy="1730189"/>
          </a:xfrm>
        </p:spPr>
        <p:txBody>
          <a:bodyPr anchor="b">
            <a:normAutofit/>
          </a:bodyPr>
          <a:lstStyle>
            <a:lvl1pPr algn="l">
              <a:defRPr sz="3600" b="0" cap="none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351_MG_3411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5248836" cy="6490447"/>
          </a:xfrm>
          <a:prstGeom prst="round1Rect">
            <a:avLst>
              <a:gd name="adj" fmla="val 14576"/>
            </a:avLst>
          </a:prstGeom>
        </p:spPr>
      </p:pic>
      <p:sp>
        <p:nvSpPr>
          <p:cNvPr id="11" name="Round Single Corner Rectangle 10"/>
          <p:cNvSpPr/>
          <p:nvPr userDrawn="1"/>
        </p:nvSpPr>
        <p:spPr>
          <a:xfrm flipH="1">
            <a:off x="-1" y="5685576"/>
            <a:ext cx="9143999" cy="1172424"/>
          </a:xfrm>
          <a:prstGeom prst="round1Rect">
            <a:avLst>
              <a:gd name="adj" fmla="val 34688"/>
            </a:avLst>
          </a:prstGeom>
          <a:solidFill>
            <a:srgbClr val="CDE3D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2811" y="5853953"/>
            <a:ext cx="5638800" cy="685800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i="1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2" descr="P:\Graphics\Data\Graphics\!Spectra Energy\LOGOS\Access Northeast\ACCESS-NORTHEAST_w_TAGLINE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759460"/>
            <a:ext cx="2564304" cy="69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780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425281" y="3032919"/>
            <a:ext cx="6324600" cy="715962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7467600" cy="63246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110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7B6A8-8655-4073-A63D-94146CD240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125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78486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Plan Deliverables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BC5C3AE-9A80-4A67-8B53-AA5F553C33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786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Graphics\Data\Graphics\!Spectra Energy\LOGOS\Access Northeast\ACCESS-NORTHEAST_w_TAGLINE_v2_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49" y="842010"/>
            <a:ext cx="2560320" cy="7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442_Z3G3933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>
          <a:xfrm>
            <a:off x="0" y="2454243"/>
            <a:ext cx="2362200" cy="4403757"/>
          </a:xfrm>
          <a:prstGeom prst="round1Rect">
            <a:avLst/>
          </a:prstGeom>
        </p:spPr>
      </p:pic>
      <p:sp>
        <p:nvSpPr>
          <p:cNvPr id="10" name="Round Single Corner Rectangle 9"/>
          <p:cNvSpPr/>
          <p:nvPr userDrawn="1"/>
        </p:nvSpPr>
        <p:spPr>
          <a:xfrm flipH="1">
            <a:off x="2571184" y="2454242"/>
            <a:ext cx="6572816" cy="4403757"/>
          </a:xfrm>
          <a:prstGeom prst="round1Rect">
            <a:avLst>
              <a:gd name="adj" fmla="val 9553"/>
            </a:avLst>
          </a:prstGeom>
          <a:solidFill>
            <a:srgbClr val="D0E2D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133253" y="5409159"/>
            <a:ext cx="5549153" cy="914400"/>
          </a:xfrm>
          <a:noFill/>
          <a:ln w="3175">
            <a:noFill/>
          </a:ln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 bwMode="black">
          <a:xfrm>
            <a:off x="3044982" y="3866584"/>
            <a:ext cx="5641818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 bwMode="black">
          <a:xfrm>
            <a:off x="3044982" y="3295461"/>
            <a:ext cx="6019800" cy="3048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1400" spc="120" dirty="0" smtClean="0">
                <a:solidFill>
                  <a:prstClr val="black"/>
                </a:solidFill>
              </a:rPr>
              <a:t> </a:t>
            </a:r>
            <a:endParaRPr lang="en-US" sz="1400" i="1" spc="12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81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/>
          <p:cNvSpPr/>
          <p:nvPr userDrawn="1"/>
        </p:nvSpPr>
        <p:spPr>
          <a:xfrm flipH="1">
            <a:off x="2571184" y="2454242"/>
            <a:ext cx="6572816" cy="4403757"/>
          </a:xfrm>
          <a:prstGeom prst="round1Rect">
            <a:avLst>
              <a:gd name="adj" fmla="val 9553"/>
            </a:avLst>
          </a:prstGeom>
          <a:solidFill>
            <a:srgbClr val="D0E2D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133253" y="5409159"/>
            <a:ext cx="5549153" cy="914400"/>
          </a:xfrm>
          <a:noFill/>
          <a:ln w="3175">
            <a:noFill/>
          </a:ln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 bwMode="black">
          <a:xfrm>
            <a:off x="3044982" y="3866584"/>
            <a:ext cx="5641818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 bwMode="black">
          <a:xfrm>
            <a:off x="3044982" y="3295461"/>
            <a:ext cx="6019800" cy="3048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1400" spc="120" dirty="0" smtClean="0">
                <a:solidFill>
                  <a:prstClr val="black"/>
                </a:solidFill>
              </a:rPr>
              <a:t>NAME of CONFERENCE, VENUE or EVENT</a:t>
            </a:r>
            <a:endParaRPr lang="en-US" sz="1400" i="1" spc="12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 descr="045_MG_9885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2454243"/>
            <a:ext cx="2362954" cy="4403757"/>
          </a:xfrm>
          <a:prstGeom prst="round1Rect">
            <a:avLst/>
          </a:prstGeom>
          <a:noFill/>
          <a:ln>
            <a:noFill/>
          </a:ln>
        </p:spPr>
      </p:pic>
      <p:pic>
        <p:nvPicPr>
          <p:cNvPr id="9" name="Picture 2" descr="P:\Graphics\Data\Graphics\!Spectra Energy\LOGOS\Access Northeast\ACCESS-NORTHEAST_w_TAGLINE_v2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49" y="842010"/>
            <a:ext cx="2560320" cy="7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63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/>
          <p:cNvSpPr/>
          <p:nvPr userDrawn="1"/>
        </p:nvSpPr>
        <p:spPr>
          <a:xfrm flipH="1">
            <a:off x="2571184" y="2454242"/>
            <a:ext cx="6572816" cy="4403757"/>
          </a:xfrm>
          <a:prstGeom prst="round1Rect">
            <a:avLst>
              <a:gd name="adj" fmla="val 9553"/>
            </a:avLst>
          </a:prstGeom>
          <a:solidFill>
            <a:srgbClr val="D0E2D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133253" y="5409159"/>
            <a:ext cx="5549153" cy="914400"/>
          </a:xfrm>
          <a:noFill/>
          <a:ln w="3175">
            <a:noFill/>
          </a:ln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 bwMode="black">
          <a:xfrm>
            <a:off x="3044982" y="3866584"/>
            <a:ext cx="5641818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 bwMode="black">
          <a:xfrm>
            <a:off x="3044982" y="3295461"/>
            <a:ext cx="6019800" cy="3048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1400" spc="120" dirty="0" smtClean="0">
                <a:solidFill>
                  <a:prstClr val="black"/>
                </a:solidFill>
              </a:rPr>
              <a:t>NAME of CONFERENCE, VENUE or EVENT</a:t>
            </a:r>
            <a:endParaRPr lang="en-US" sz="1400" i="1" spc="120" dirty="0" smtClean="0">
              <a:solidFill>
                <a:prstClr val="black"/>
              </a:solidFill>
            </a:endParaRPr>
          </a:p>
        </p:txBody>
      </p:sp>
      <p:pic>
        <p:nvPicPr>
          <p:cNvPr id="9" name="Picture 8" descr="042_MG_7297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2454243"/>
            <a:ext cx="2386013" cy="4403757"/>
          </a:xfrm>
          <a:prstGeom prst="round1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 userDrawn="1"/>
        </p:nvGrpSpPr>
        <p:grpSpPr>
          <a:xfrm>
            <a:off x="6324600" y="758952"/>
            <a:ext cx="1978025" cy="692151"/>
            <a:chOff x="6338888" y="757237"/>
            <a:chExt cx="1978025" cy="692151"/>
          </a:xfrm>
        </p:grpSpPr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6965950" y="760413"/>
              <a:ext cx="246063" cy="239713"/>
            </a:xfrm>
            <a:custGeom>
              <a:avLst/>
              <a:gdLst/>
              <a:ahLst/>
              <a:cxnLst>
                <a:cxn ang="0">
                  <a:pos x="55" y="189"/>
                </a:cxn>
                <a:cxn ang="0">
                  <a:pos x="55" y="180"/>
                </a:cxn>
                <a:cxn ang="0">
                  <a:pos x="33" y="155"/>
                </a:cxn>
                <a:cxn ang="0">
                  <a:pos x="37" y="28"/>
                </a:cxn>
                <a:cxn ang="0">
                  <a:pos x="37" y="28"/>
                </a:cxn>
                <a:cxn ang="0">
                  <a:pos x="84" y="152"/>
                </a:cxn>
                <a:cxn ang="0">
                  <a:pos x="91" y="152"/>
                </a:cxn>
                <a:cxn ang="0">
                  <a:pos x="141" y="28"/>
                </a:cxn>
                <a:cxn ang="0">
                  <a:pos x="141" y="28"/>
                </a:cxn>
                <a:cxn ang="0">
                  <a:pos x="145" y="178"/>
                </a:cxn>
                <a:cxn ang="0">
                  <a:pos x="131" y="180"/>
                </a:cxn>
                <a:cxn ang="0">
                  <a:pos x="131" y="189"/>
                </a:cxn>
                <a:cxn ang="0">
                  <a:pos x="194" y="189"/>
                </a:cxn>
                <a:cxn ang="0">
                  <a:pos x="194" y="180"/>
                </a:cxn>
                <a:cxn ang="0">
                  <a:pos x="179" y="178"/>
                </a:cxn>
                <a:cxn ang="0">
                  <a:pos x="173" y="10"/>
                </a:cxn>
                <a:cxn ang="0">
                  <a:pos x="188" y="8"/>
                </a:cxn>
                <a:cxn ang="0">
                  <a:pos x="188" y="0"/>
                </a:cxn>
                <a:cxn ang="0">
                  <a:pos x="139" y="0"/>
                </a:cxn>
                <a:cxn ang="0">
                  <a:pos x="99" y="104"/>
                </a:cxn>
                <a:cxn ang="0">
                  <a:pos x="6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25" y="10"/>
                </a:cxn>
                <a:cxn ang="0">
                  <a:pos x="21" y="153"/>
                </a:cxn>
                <a:cxn ang="0">
                  <a:pos x="0" y="180"/>
                </a:cxn>
                <a:cxn ang="0">
                  <a:pos x="0" y="189"/>
                </a:cxn>
                <a:cxn ang="0">
                  <a:pos x="55" y="189"/>
                </a:cxn>
              </a:cxnLst>
              <a:rect l="0" t="0" r="r" b="b"/>
              <a:pathLst>
                <a:path w="194" h="189">
                  <a:moveTo>
                    <a:pt x="55" y="189"/>
                  </a:moveTo>
                  <a:cubicBezTo>
                    <a:pt x="55" y="180"/>
                    <a:pt x="55" y="180"/>
                    <a:pt x="55" y="180"/>
                  </a:cubicBezTo>
                  <a:cubicBezTo>
                    <a:pt x="41" y="179"/>
                    <a:pt x="33" y="172"/>
                    <a:pt x="33" y="155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84" y="152"/>
                    <a:pt x="84" y="152"/>
                    <a:pt x="84" y="152"/>
                  </a:cubicBezTo>
                  <a:cubicBezTo>
                    <a:pt x="91" y="152"/>
                    <a:pt x="91" y="152"/>
                    <a:pt x="91" y="152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5" y="178"/>
                    <a:pt x="145" y="178"/>
                    <a:pt x="145" y="178"/>
                  </a:cubicBezTo>
                  <a:cubicBezTo>
                    <a:pt x="131" y="180"/>
                    <a:pt x="131" y="180"/>
                    <a:pt x="131" y="180"/>
                  </a:cubicBezTo>
                  <a:cubicBezTo>
                    <a:pt x="131" y="189"/>
                    <a:pt x="131" y="189"/>
                    <a:pt x="131" y="189"/>
                  </a:cubicBezTo>
                  <a:cubicBezTo>
                    <a:pt x="194" y="189"/>
                    <a:pt x="194" y="189"/>
                    <a:pt x="194" y="189"/>
                  </a:cubicBezTo>
                  <a:cubicBezTo>
                    <a:pt x="194" y="180"/>
                    <a:pt x="194" y="180"/>
                    <a:pt x="194" y="180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88" y="8"/>
                    <a:pt x="188" y="8"/>
                    <a:pt x="188" y="8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20" y="173"/>
                    <a:pt x="12" y="176"/>
                    <a:pt x="0" y="180"/>
                  </a:cubicBezTo>
                  <a:cubicBezTo>
                    <a:pt x="0" y="189"/>
                    <a:pt x="0" y="189"/>
                    <a:pt x="0" y="189"/>
                  </a:cubicBezTo>
                  <a:lnTo>
                    <a:pt x="55" y="18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7221538" y="831850"/>
              <a:ext cx="142875" cy="173038"/>
            </a:xfrm>
            <a:custGeom>
              <a:avLst/>
              <a:gdLst/>
              <a:ahLst/>
              <a:cxnLst>
                <a:cxn ang="0">
                  <a:pos x="93" y="42"/>
                </a:cxn>
                <a:cxn ang="0">
                  <a:pos x="32" y="0"/>
                </a:cxn>
                <a:cxn ang="0">
                  <a:pos x="9" y="14"/>
                </a:cxn>
                <a:cxn ang="0">
                  <a:pos x="24" y="27"/>
                </a:cxn>
                <a:cxn ang="0">
                  <a:pos x="46" y="9"/>
                </a:cxn>
                <a:cxn ang="0">
                  <a:pos x="66" y="34"/>
                </a:cxn>
                <a:cxn ang="0">
                  <a:pos x="66" y="47"/>
                </a:cxn>
                <a:cxn ang="0">
                  <a:pos x="0" y="105"/>
                </a:cxn>
                <a:cxn ang="0">
                  <a:pos x="31" y="136"/>
                </a:cxn>
                <a:cxn ang="0">
                  <a:pos x="67" y="118"/>
                </a:cxn>
                <a:cxn ang="0">
                  <a:pos x="87" y="136"/>
                </a:cxn>
                <a:cxn ang="0">
                  <a:pos x="113" y="121"/>
                </a:cxn>
                <a:cxn ang="0">
                  <a:pos x="108" y="115"/>
                </a:cxn>
                <a:cxn ang="0">
                  <a:pos x="99" y="119"/>
                </a:cxn>
                <a:cxn ang="0">
                  <a:pos x="93" y="109"/>
                </a:cxn>
                <a:cxn ang="0">
                  <a:pos x="93" y="42"/>
                </a:cxn>
                <a:cxn ang="0">
                  <a:pos x="66" y="109"/>
                </a:cxn>
                <a:cxn ang="0">
                  <a:pos x="46" y="117"/>
                </a:cxn>
                <a:cxn ang="0">
                  <a:pos x="29" y="96"/>
                </a:cxn>
                <a:cxn ang="0">
                  <a:pos x="66" y="57"/>
                </a:cxn>
                <a:cxn ang="0">
                  <a:pos x="66" y="109"/>
                </a:cxn>
              </a:cxnLst>
              <a:rect l="0" t="0" r="r" b="b"/>
              <a:pathLst>
                <a:path w="113" h="136">
                  <a:moveTo>
                    <a:pt x="93" y="42"/>
                  </a:moveTo>
                  <a:cubicBezTo>
                    <a:pt x="93" y="11"/>
                    <a:pt x="52" y="0"/>
                    <a:pt x="32" y="0"/>
                  </a:cubicBezTo>
                  <a:cubicBezTo>
                    <a:pt x="22" y="0"/>
                    <a:pt x="9" y="3"/>
                    <a:pt x="9" y="14"/>
                  </a:cubicBezTo>
                  <a:cubicBezTo>
                    <a:pt x="9" y="23"/>
                    <a:pt x="14" y="27"/>
                    <a:pt x="24" y="27"/>
                  </a:cubicBezTo>
                  <a:cubicBezTo>
                    <a:pt x="39" y="27"/>
                    <a:pt x="41" y="9"/>
                    <a:pt x="46" y="9"/>
                  </a:cubicBezTo>
                  <a:cubicBezTo>
                    <a:pt x="55" y="9"/>
                    <a:pt x="66" y="20"/>
                    <a:pt x="66" y="34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7" y="59"/>
                    <a:pt x="0" y="69"/>
                    <a:pt x="0" y="105"/>
                  </a:cubicBezTo>
                  <a:cubicBezTo>
                    <a:pt x="0" y="122"/>
                    <a:pt x="13" y="136"/>
                    <a:pt x="31" y="136"/>
                  </a:cubicBezTo>
                  <a:cubicBezTo>
                    <a:pt x="46" y="136"/>
                    <a:pt x="56" y="129"/>
                    <a:pt x="67" y="118"/>
                  </a:cubicBezTo>
                  <a:cubicBezTo>
                    <a:pt x="69" y="127"/>
                    <a:pt x="74" y="136"/>
                    <a:pt x="87" y="136"/>
                  </a:cubicBezTo>
                  <a:cubicBezTo>
                    <a:pt x="100" y="136"/>
                    <a:pt x="110" y="126"/>
                    <a:pt x="113" y="121"/>
                  </a:cubicBezTo>
                  <a:cubicBezTo>
                    <a:pt x="108" y="115"/>
                    <a:pt x="108" y="115"/>
                    <a:pt x="108" y="115"/>
                  </a:cubicBezTo>
                  <a:cubicBezTo>
                    <a:pt x="105" y="117"/>
                    <a:pt x="102" y="119"/>
                    <a:pt x="99" y="119"/>
                  </a:cubicBezTo>
                  <a:cubicBezTo>
                    <a:pt x="93" y="119"/>
                    <a:pt x="93" y="114"/>
                    <a:pt x="93" y="109"/>
                  </a:cubicBezTo>
                  <a:lnTo>
                    <a:pt x="93" y="42"/>
                  </a:lnTo>
                  <a:close/>
                  <a:moveTo>
                    <a:pt x="66" y="109"/>
                  </a:moveTo>
                  <a:cubicBezTo>
                    <a:pt x="62" y="113"/>
                    <a:pt x="54" y="117"/>
                    <a:pt x="46" y="117"/>
                  </a:cubicBezTo>
                  <a:cubicBezTo>
                    <a:pt x="38" y="117"/>
                    <a:pt x="29" y="107"/>
                    <a:pt x="29" y="96"/>
                  </a:cubicBezTo>
                  <a:cubicBezTo>
                    <a:pt x="29" y="76"/>
                    <a:pt x="43" y="63"/>
                    <a:pt x="66" y="57"/>
                  </a:cubicBezTo>
                  <a:lnTo>
                    <a:pt x="66" y="10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7358063" y="831850"/>
              <a:ext cx="123825" cy="16827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7"/>
                </a:cxn>
                <a:cxn ang="0">
                  <a:pos x="20" y="50"/>
                </a:cxn>
                <a:cxn ang="0">
                  <a:pos x="20" y="123"/>
                </a:cxn>
                <a:cxn ang="0">
                  <a:pos x="5" y="125"/>
                </a:cxn>
                <a:cxn ang="0">
                  <a:pos x="5" y="133"/>
                </a:cxn>
                <a:cxn ang="0">
                  <a:pos x="64" y="133"/>
                </a:cxn>
                <a:cxn ang="0">
                  <a:pos x="64" y="125"/>
                </a:cxn>
                <a:cxn ang="0">
                  <a:pos x="49" y="123"/>
                </a:cxn>
                <a:cxn ang="0">
                  <a:pos x="47" y="97"/>
                </a:cxn>
                <a:cxn ang="0">
                  <a:pos x="63" y="28"/>
                </a:cxn>
                <a:cxn ang="0">
                  <a:pos x="79" y="31"/>
                </a:cxn>
                <a:cxn ang="0">
                  <a:pos x="97" y="15"/>
                </a:cxn>
                <a:cxn ang="0">
                  <a:pos x="79" y="0"/>
                </a:cxn>
                <a:cxn ang="0">
                  <a:pos x="44" y="41"/>
                </a:cxn>
                <a:cxn ang="0">
                  <a:pos x="44" y="41"/>
                </a:cxn>
                <a:cxn ang="0">
                  <a:pos x="31" y="0"/>
                </a:cxn>
                <a:cxn ang="0">
                  <a:pos x="0" y="10"/>
                </a:cxn>
              </a:cxnLst>
              <a:rect l="0" t="0" r="r" b="b"/>
              <a:pathLst>
                <a:path w="97" h="133">
                  <a:moveTo>
                    <a:pt x="0" y="1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6" y="17"/>
                    <a:pt x="20" y="34"/>
                    <a:pt x="20" y="50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64" y="133"/>
                    <a:pt x="64" y="133"/>
                    <a:pt x="64" y="133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7" y="114"/>
                    <a:pt x="47" y="106"/>
                    <a:pt x="47" y="97"/>
                  </a:cubicBezTo>
                  <a:cubicBezTo>
                    <a:pt x="47" y="49"/>
                    <a:pt x="57" y="28"/>
                    <a:pt x="63" y="28"/>
                  </a:cubicBezTo>
                  <a:cubicBezTo>
                    <a:pt x="65" y="28"/>
                    <a:pt x="72" y="31"/>
                    <a:pt x="79" y="31"/>
                  </a:cubicBezTo>
                  <a:cubicBezTo>
                    <a:pt x="89" y="31"/>
                    <a:pt x="97" y="22"/>
                    <a:pt x="97" y="15"/>
                  </a:cubicBezTo>
                  <a:cubicBezTo>
                    <a:pt x="97" y="5"/>
                    <a:pt x="91" y="0"/>
                    <a:pt x="79" y="0"/>
                  </a:cubicBezTo>
                  <a:cubicBezTo>
                    <a:pt x="60" y="0"/>
                    <a:pt x="51" y="26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2" y="27"/>
                    <a:pt x="39" y="6"/>
                    <a:pt x="31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 userDrawn="1"/>
          </p:nvSpPr>
          <p:spPr bwMode="auto">
            <a:xfrm>
              <a:off x="7486650" y="757237"/>
              <a:ext cx="71438" cy="242888"/>
            </a:xfrm>
            <a:custGeom>
              <a:avLst/>
              <a:gdLst/>
              <a:ahLst/>
              <a:cxnLst>
                <a:cxn ang="0">
                  <a:pos x="56" y="191"/>
                </a:cxn>
                <a:cxn ang="0">
                  <a:pos x="56" y="183"/>
                </a:cxn>
                <a:cxn ang="0">
                  <a:pos x="42" y="181"/>
                </a:cxn>
                <a:cxn ang="0">
                  <a:pos x="42" y="58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15" y="91"/>
                </a:cxn>
                <a:cxn ang="0">
                  <a:pos x="15" y="181"/>
                </a:cxn>
                <a:cxn ang="0">
                  <a:pos x="0" y="183"/>
                </a:cxn>
                <a:cxn ang="0">
                  <a:pos x="0" y="191"/>
                </a:cxn>
                <a:cxn ang="0">
                  <a:pos x="56" y="191"/>
                </a:cxn>
                <a:cxn ang="0">
                  <a:pos x="11" y="17"/>
                </a:cxn>
                <a:cxn ang="0">
                  <a:pos x="28" y="34"/>
                </a:cxn>
                <a:cxn ang="0">
                  <a:pos x="45" y="17"/>
                </a:cxn>
                <a:cxn ang="0">
                  <a:pos x="28" y="0"/>
                </a:cxn>
                <a:cxn ang="0">
                  <a:pos x="11" y="17"/>
                </a:cxn>
              </a:cxnLst>
              <a:rect l="0" t="0" r="r" b="b"/>
              <a:pathLst>
                <a:path w="56" h="191">
                  <a:moveTo>
                    <a:pt x="56" y="191"/>
                  </a:moveTo>
                  <a:cubicBezTo>
                    <a:pt x="56" y="183"/>
                    <a:pt x="56" y="183"/>
                    <a:pt x="56" y="183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9" y="77"/>
                    <a:pt x="15" y="80"/>
                    <a:pt x="15" y="9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56" y="191"/>
                  </a:lnTo>
                  <a:close/>
                  <a:moveTo>
                    <a:pt x="11" y="17"/>
                  </a:moveTo>
                  <a:cubicBezTo>
                    <a:pt x="11" y="27"/>
                    <a:pt x="19" y="34"/>
                    <a:pt x="28" y="34"/>
                  </a:cubicBezTo>
                  <a:cubicBezTo>
                    <a:pt x="37" y="34"/>
                    <a:pt x="45" y="27"/>
                    <a:pt x="45" y="17"/>
                  </a:cubicBezTo>
                  <a:cubicBezTo>
                    <a:pt x="45" y="7"/>
                    <a:pt x="37" y="0"/>
                    <a:pt x="28" y="0"/>
                  </a:cubicBezTo>
                  <a:cubicBezTo>
                    <a:pt x="19" y="0"/>
                    <a:pt x="11" y="7"/>
                    <a:pt x="11" y="17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7564438" y="768350"/>
              <a:ext cx="101600" cy="236538"/>
            </a:xfrm>
            <a:custGeom>
              <a:avLst/>
              <a:gdLst/>
              <a:ahLst/>
              <a:cxnLst>
                <a:cxn ang="0">
                  <a:pos x="15" y="64"/>
                </a:cxn>
                <a:cxn ang="0">
                  <a:pos x="15" y="155"/>
                </a:cxn>
                <a:cxn ang="0">
                  <a:pos x="44" y="185"/>
                </a:cxn>
                <a:cxn ang="0">
                  <a:pos x="79" y="166"/>
                </a:cxn>
                <a:cxn ang="0">
                  <a:pos x="75" y="159"/>
                </a:cxn>
                <a:cxn ang="0">
                  <a:pos x="56" y="168"/>
                </a:cxn>
                <a:cxn ang="0">
                  <a:pos x="42" y="155"/>
                </a:cxn>
                <a:cxn ang="0">
                  <a:pos x="42" y="64"/>
                </a:cxn>
                <a:cxn ang="0">
                  <a:pos x="72" y="64"/>
                </a:cxn>
                <a:cxn ang="0">
                  <a:pos x="72" y="52"/>
                </a:cxn>
                <a:cxn ang="0">
                  <a:pos x="42" y="52"/>
                </a:cxn>
                <a:cxn ang="0">
                  <a:pos x="42" y="0"/>
                </a:cxn>
                <a:cxn ang="0">
                  <a:pos x="15" y="15"/>
                </a:cxn>
                <a:cxn ang="0">
                  <a:pos x="15" y="52"/>
                </a:cxn>
                <a:cxn ang="0">
                  <a:pos x="0" y="52"/>
                </a:cxn>
                <a:cxn ang="0">
                  <a:pos x="0" y="64"/>
                </a:cxn>
                <a:cxn ang="0">
                  <a:pos x="15" y="64"/>
                </a:cxn>
              </a:cxnLst>
              <a:rect l="0" t="0" r="r" b="b"/>
              <a:pathLst>
                <a:path w="79" h="185">
                  <a:moveTo>
                    <a:pt x="15" y="64"/>
                  </a:moveTo>
                  <a:cubicBezTo>
                    <a:pt x="15" y="155"/>
                    <a:pt x="15" y="155"/>
                    <a:pt x="15" y="155"/>
                  </a:cubicBezTo>
                  <a:cubicBezTo>
                    <a:pt x="15" y="167"/>
                    <a:pt x="20" y="185"/>
                    <a:pt x="44" y="185"/>
                  </a:cubicBezTo>
                  <a:cubicBezTo>
                    <a:pt x="57" y="185"/>
                    <a:pt x="71" y="176"/>
                    <a:pt x="79" y="166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69" y="164"/>
                    <a:pt x="63" y="168"/>
                    <a:pt x="56" y="168"/>
                  </a:cubicBezTo>
                  <a:cubicBezTo>
                    <a:pt x="48" y="168"/>
                    <a:pt x="42" y="164"/>
                    <a:pt x="42" y="155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64"/>
                    <a:pt x="0" y="64"/>
                    <a:pt x="0" y="64"/>
                  </a:cubicBezTo>
                  <a:lnTo>
                    <a:pt x="15" y="64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 userDrawn="1"/>
          </p:nvSpPr>
          <p:spPr bwMode="auto">
            <a:xfrm>
              <a:off x="7670800" y="757237"/>
              <a:ext cx="71438" cy="242888"/>
            </a:xfrm>
            <a:custGeom>
              <a:avLst/>
              <a:gdLst/>
              <a:ahLst/>
              <a:cxnLst>
                <a:cxn ang="0">
                  <a:pos x="57" y="191"/>
                </a:cxn>
                <a:cxn ang="0">
                  <a:pos x="57" y="183"/>
                </a:cxn>
                <a:cxn ang="0">
                  <a:pos x="42" y="181"/>
                </a:cxn>
                <a:cxn ang="0">
                  <a:pos x="42" y="58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15" y="91"/>
                </a:cxn>
                <a:cxn ang="0">
                  <a:pos x="15" y="181"/>
                </a:cxn>
                <a:cxn ang="0">
                  <a:pos x="0" y="183"/>
                </a:cxn>
                <a:cxn ang="0">
                  <a:pos x="0" y="191"/>
                </a:cxn>
                <a:cxn ang="0">
                  <a:pos x="57" y="191"/>
                </a:cxn>
                <a:cxn ang="0">
                  <a:pos x="12" y="17"/>
                </a:cxn>
                <a:cxn ang="0">
                  <a:pos x="28" y="34"/>
                </a:cxn>
                <a:cxn ang="0">
                  <a:pos x="45" y="17"/>
                </a:cxn>
                <a:cxn ang="0">
                  <a:pos x="28" y="0"/>
                </a:cxn>
                <a:cxn ang="0">
                  <a:pos x="12" y="17"/>
                </a:cxn>
              </a:cxnLst>
              <a:rect l="0" t="0" r="r" b="b"/>
              <a:pathLst>
                <a:path w="57" h="191">
                  <a:moveTo>
                    <a:pt x="57" y="191"/>
                  </a:moveTo>
                  <a:cubicBezTo>
                    <a:pt x="57" y="183"/>
                    <a:pt x="57" y="183"/>
                    <a:pt x="57" y="183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0" y="77"/>
                    <a:pt x="15" y="80"/>
                    <a:pt x="15" y="9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57" y="191"/>
                  </a:lnTo>
                  <a:close/>
                  <a:moveTo>
                    <a:pt x="12" y="17"/>
                  </a:moveTo>
                  <a:cubicBezTo>
                    <a:pt x="12" y="27"/>
                    <a:pt x="19" y="34"/>
                    <a:pt x="28" y="34"/>
                  </a:cubicBezTo>
                  <a:cubicBezTo>
                    <a:pt x="38" y="34"/>
                    <a:pt x="45" y="27"/>
                    <a:pt x="45" y="17"/>
                  </a:cubicBezTo>
                  <a:cubicBezTo>
                    <a:pt x="45" y="7"/>
                    <a:pt x="38" y="0"/>
                    <a:pt x="28" y="0"/>
                  </a:cubicBezTo>
                  <a:cubicBezTo>
                    <a:pt x="19" y="0"/>
                    <a:pt x="12" y="7"/>
                    <a:pt x="12" y="17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>
              <a:off x="7751763" y="831850"/>
              <a:ext cx="265113" cy="168275"/>
            </a:xfrm>
            <a:custGeom>
              <a:avLst/>
              <a:gdLst/>
              <a:ahLst/>
              <a:cxnLst>
                <a:cxn ang="0">
                  <a:pos x="131" y="133"/>
                </a:cxn>
                <a:cxn ang="0">
                  <a:pos x="131" y="125"/>
                </a:cxn>
                <a:cxn ang="0">
                  <a:pos x="118" y="123"/>
                </a:cxn>
                <a:cxn ang="0">
                  <a:pos x="118" y="54"/>
                </a:cxn>
                <a:cxn ang="0">
                  <a:pos x="117" y="35"/>
                </a:cxn>
                <a:cxn ang="0">
                  <a:pos x="143" y="20"/>
                </a:cxn>
                <a:cxn ang="0">
                  <a:pos x="167" y="43"/>
                </a:cxn>
                <a:cxn ang="0">
                  <a:pos x="167" y="123"/>
                </a:cxn>
                <a:cxn ang="0">
                  <a:pos x="154" y="125"/>
                </a:cxn>
                <a:cxn ang="0">
                  <a:pos x="154" y="133"/>
                </a:cxn>
                <a:cxn ang="0">
                  <a:pos x="209" y="133"/>
                </a:cxn>
                <a:cxn ang="0">
                  <a:pos x="209" y="125"/>
                </a:cxn>
                <a:cxn ang="0">
                  <a:pos x="194" y="123"/>
                </a:cxn>
                <a:cxn ang="0">
                  <a:pos x="194" y="49"/>
                </a:cxn>
                <a:cxn ang="0">
                  <a:pos x="152" y="0"/>
                </a:cxn>
                <a:cxn ang="0">
                  <a:pos x="114" y="23"/>
                </a:cxn>
                <a:cxn ang="0">
                  <a:pos x="81" y="0"/>
                </a:cxn>
                <a:cxn ang="0">
                  <a:pos x="41" y="23"/>
                </a:cxn>
                <a:cxn ang="0">
                  <a:pos x="31" y="0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15" y="36"/>
                </a:cxn>
                <a:cxn ang="0">
                  <a:pos x="15" y="123"/>
                </a:cxn>
                <a:cxn ang="0">
                  <a:pos x="0" y="125"/>
                </a:cxn>
                <a:cxn ang="0">
                  <a:pos x="0" y="133"/>
                </a:cxn>
                <a:cxn ang="0">
                  <a:pos x="55" y="133"/>
                </a:cxn>
                <a:cxn ang="0">
                  <a:pos x="55" y="125"/>
                </a:cxn>
                <a:cxn ang="0">
                  <a:pos x="42" y="123"/>
                </a:cxn>
                <a:cxn ang="0">
                  <a:pos x="42" y="40"/>
                </a:cxn>
                <a:cxn ang="0">
                  <a:pos x="70" y="20"/>
                </a:cxn>
                <a:cxn ang="0">
                  <a:pos x="91" y="44"/>
                </a:cxn>
                <a:cxn ang="0">
                  <a:pos x="91" y="123"/>
                </a:cxn>
                <a:cxn ang="0">
                  <a:pos x="78" y="125"/>
                </a:cxn>
                <a:cxn ang="0">
                  <a:pos x="78" y="133"/>
                </a:cxn>
                <a:cxn ang="0">
                  <a:pos x="131" y="133"/>
                </a:cxn>
              </a:cxnLst>
              <a:rect l="0" t="0" r="r" b="b"/>
              <a:pathLst>
                <a:path w="209" h="133">
                  <a:moveTo>
                    <a:pt x="131" y="133"/>
                  </a:moveTo>
                  <a:cubicBezTo>
                    <a:pt x="131" y="125"/>
                    <a:pt x="131" y="125"/>
                    <a:pt x="131" y="125"/>
                  </a:cubicBezTo>
                  <a:cubicBezTo>
                    <a:pt x="118" y="123"/>
                    <a:pt x="118" y="123"/>
                    <a:pt x="118" y="123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45"/>
                    <a:pt x="117" y="39"/>
                    <a:pt x="117" y="35"/>
                  </a:cubicBezTo>
                  <a:cubicBezTo>
                    <a:pt x="117" y="31"/>
                    <a:pt x="131" y="20"/>
                    <a:pt x="143" y="20"/>
                  </a:cubicBezTo>
                  <a:cubicBezTo>
                    <a:pt x="156" y="20"/>
                    <a:pt x="167" y="28"/>
                    <a:pt x="167" y="43"/>
                  </a:cubicBezTo>
                  <a:cubicBezTo>
                    <a:pt x="167" y="123"/>
                    <a:pt x="167" y="123"/>
                    <a:pt x="167" y="123"/>
                  </a:cubicBezTo>
                  <a:cubicBezTo>
                    <a:pt x="154" y="125"/>
                    <a:pt x="154" y="125"/>
                    <a:pt x="154" y="125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25"/>
                    <a:pt x="209" y="125"/>
                    <a:pt x="209" y="125"/>
                  </a:cubicBezTo>
                  <a:cubicBezTo>
                    <a:pt x="194" y="123"/>
                    <a:pt x="194" y="123"/>
                    <a:pt x="194" y="123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4" y="22"/>
                    <a:pt x="186" y="0"/>
                    <a:pt x="152" y="0"/>
                  </a:cubicBezTo>
                  <a:cubicBezTo>
                    <a:pt x="137" y="0"/>
                    <a:pt x="123" y="10"/>
                    <a:pt x="114" y="23"/>
                  </a:cubicBezTo>
                  <a:cubicBezTo>
                    <a:pt x="110" y="8"/>
                    <a:pt x="97" y="0"/>
                    <a:pt x="81" y="0"/>
                  </a:cubicBezTo>
                  <a:cubicBezTo>
                    <a:pt x="64" y="0"/>
                    <a:pt x="52" y="12"/>
                    <a:pt x="41" y="23"/>
                  </a:cubicBezTo>
                  <a:cubicBezTo>
                    <a:pt x="40" y="15"/>
                    <a:pt x="37" y="7"/>
                    <a:pt x="31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" y="19"/>
                    <a:pt x="15" y="24"/>
                    <a:pt x="15" y="36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55" y="133"/>
                    <a:pt x="55" y="133"/>
                    <a:pt x="55" y="133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34"/>
                    <a:pt x="55" y="20"/>
                    <a:pt x="70" y="20"/>
                  </a:cubicBezTo>
                  <a:cubicBezTo>
                    <a:pt x="82" y="20"/>
                    <a:pt x="91" y="30"/>
                    <a:pt x="91" y="44"/>
                  </a:cubicBezTo>
                  <a:cubicBezTo>
                    <a:pt x="91" y="123"/>
                    <a:pt x="91" y="123"/>
                    <a:pt x="91" y="123"/>
                  </a:cubicBezTo>
                  <a:cubicBezTo>
                    <a:pt x="78" y="125"/>
                    <a:pt x="78" y="125"/>
                    <a:pt x="78" y="125"/>
                  </a:cubicBezTo>
                  <a:cubicBezTo>
                    <a:pt x="78" y="133"/>
                    <a:pt x="78" y="133"/>
                    <a:pt x="78" y="133"/>
                  </a:cubicBezTo>
                  <a:lnTo>
                    <a:pt x="131" y="13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8023225" y="831850"/>
              <a:ext cx="128588" cy="173038"/>
            </a:xfrm>
            <a:custGeom>
              <a:avLst/>
              <a:gdLst/>
              <a:ahLst/>
              <a:cxnLst>
                <a:cxn ang="0">
                  <a:pos x="101" y="51"/>
                </a:cxn>
                <a:cxn ang="0">
                  <a:pos x="54" y="0"/>
                </a:cxn>
                <a:cxn ang="0">
                  <a:pos x="0" y="74"/>
                </a:cxn>
                <a:cxn ang="0">
                  <a:pos x="50" y="136"/>
                </a:cxn>
                <a:cxn ang="0">
                  <a:pos x="101" y="104"/>
                </a:cxn>
                <a:cxn ang="0">
                  <a:pos x="94" y="98"/>
                </a:cxn>
                <a:cxn ang="0">
                  <a:pos x="64" y="116"/>
                </a:cxn>
                <a:cxn ang="0">
                  <a:pos x="27" y="71"/>
                </a:cxn>
                <a:cxn ang="0">
                  <a:pos x="101" y="51"/>
                </a:cxn>
                <a:cxn ang="0">
                  <a:pos x="24" y="59"/>
                </a:cxn>
                <a:cxn ang="0">
                  <a:pos x="50" y="9"/>
                </a:cxn>
                <a:cxn ang="0">
                  <a:pos x="70" y="30"/>
                </a:cxn>
                <a:cxn ang="0">
                  <a:pos x="56" y="51"/>
                </a:cxn>
                <a:cxn ang="0">
                  <a:pos x="24" y="59"/>
                </a:cxn>
              </a:cxnLst>
              <a:rect l="0" t="0" r="r" b="b"/>
              <a:pathLst>
                <a:path w="101" h="136">
                  <a:moveTo>
                    <a:pt x="101" y="51"/>
                  </a:moveTo>
                  <a:cubicBezTo>
                    <a:pt x="101" y="25"/>
                    <a:pt x="83" y="0"/>
                    <a:pt x="54" y="0"/>
                  </a:cubicBezTo>
                  <a:cubicBezTo>
                    <a:pt x="17" y="0"/>
                    <a:pt x="0" y="40"/>
                    <a:pt x="0" y="74"/>
                  </a:cubicBezTo>
                  <a:cubicBezTo>
                    <a:pt x="0" y="106"/>
                    <a:pt x="18" y="136"/>
                    <a:pt x="50" y="136"/>
                  </a:cubicBezTo>
                  <a:cubicBezTo>
                    <a:pt x="74" y="136"/>
                    <a:pt x="88" y="123"/>
                    <a:pt x="101" y="104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85" y="108"/>
                    <a:pt x="81" y="116"/>
                    <a:pt x="64" y="116"/>
                  </a:cubicBezTo>
                  <a:cubicBezTo>
                    <a:pt x="40" y="116"/>
                    <a:pt x="28" y="92"/>
                    <a:pt x="27" y="71"/>
                  </a:cubicBezTo>
                  <a:lnTo>
                    <a:pt x="101" y="51"/>
                  </a:lnTo>
                  <a:close/>
                  <a:moveTo>
                    <a:pt x="24" y="59"/>
                  </a:moveTo>
                  <a:cubicBezTo>
                    <a:pt x="24" y="32"/>
                    <a:pt x="31" y="9"/>
                    <a:pt x="50" y="9"/>
                  </a:cubicBezTo>
                  <a:cubicBezTo>
                    <a:pt x="62" y="9"/>
                    <a:pt x="70" y="16"/>
                    <a:pt x="70" y="30"/>
                  </a:cubicBezTo>
                  <a:cubicBezTo>
                    <a:pt x="70" y="43"/>
                    <a:pt x="66" y="49"/>
                    <a:pt x="56" y="51"/>
                  </a:cubicBezTo>
                  <a:lnTo>
                    <a:pt x="24" y="5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8158163" y="831850"/>
              <a:ext cx="115888" cy="173038"/>
            </a:xfrm>
            <a:custGeom>
              <a:avLst/>
              <a:gdLst/>
              <a:ahLst/>
              <a:cxnLst>
                <a:cxn ang="0">
                  <a:pos x="43" y="136"/>
                </a:cxn>
                <a:cxn ang="0">
                  <a:pos x="92" y="95"/>
                </a:cxn>
                <a:cxn ang="0">
                  <a:pos x="26" y="30"/>
                </a:cxn>
                <a:cxn ang="0">
                  <a:pos x="47" y="9"/>
                </a:cxn>
                <a:cxn ang="0">
                  <a:pos x="68" y="29"/>
                </a:cxn>
                <a:cxn ang="0">
                  <a:pos x="82" y="16"/>
                </a:cxn>
                <a:cxn ang="0">
                  <a:pos x="60" y="0"/>
                </a:cxn>
                <a:cxn ang="0">
                  <a:pos x="6" y="42"/>
                </a:cxn>
                <a:cxn ang="0">
                  <a:pos x="70" y="106"/>
                </a:cxn>
                <a:cxn ang="0">
                  <a:pos x="46" y="127"/>
                </a:cxn>
                <a:cxn ang="0">
                  <a:pos x="34" y="118"/>
                </a:cxn>
                <a:cxn ang="0">
                  <a:pos x="15" y="99"/>
                </a:cxn>
                <a:cxn ang="0">
                  <a:pos x="0" y="113"/>
                </a:cxn>
                <a:cxn ang="0">
                  <a:pos x="43" y="136"/>
                </a:cxn>
              </a:cxnLst>
              <a:rect l="0" t="0" r="r" b="b"/>
              <a:pathLst>
                <a:path w="92" h="136">
                  <a:moveTo>
                    <a:pt x="43" y="136"/>
                  </a:moveTo>
                  <a:cubicBezTo>
                    <a:pt x="70" y="136"/>
                    <a:pt x="92" y="123"/>
                    <a:pt x="92" y="95"/>
                  </a:cubicBezTo>
                  <a:cubicBezTo>
                    <a:pt x="92" y="47"/>
                    <a:pt x="26" y="57"/>
                    <a:pt x="26" y="30"/>
                  </a:cubicBezTo>
                  <a:cubicBezTo>
                    <a:pt x="26" y="18"/>
                    <a:pt x="35" y="10"/>
                    <a:pt x="47" y="9"/>
                  </a:cubicBezTo>
                  <a:cubicBezTo>
                    <a:pt x="50" y="21"/>
                    <a:pt x="56" y="29"/>
                    <a:pt x="68" y="29"/>
                  </a:cubicBezTo>
                  <a:cubicBezTo>
                    <a:pt x="76" y="29"/>
                    <a:pt x="82" y="25"/>
                    <a:pt x="82" y="16"/>
                  </a:cubicBezTo>
                  <a:cubicBezTo>
                    <a:pt x="82" y="5"/>
                    <a:pt x="72" y="0"/>
                    <a:pt x="60" y="0"/>
                  </a:cubicBezTo>
                  <a:cubicBezTo>
                    <a:pt x="38" y="0"/>
                    <a:pt x="6" y="14"/>
                    <a:pt x="6" y="42"/>
                  </a:cubicBezTo>
                  <a:cubicBezTo>
                    <a:pt x="6" y="81"/>
                    <a:pt x="70" y="76"/>
                    <a:pt x="70" y="106"/>
                  </a:cubicBezTo>
                  <a:cubicBezTo>
                    <a:pt x="70" y="120"/>
                    <a:pt x="60" y="127"/>
                    <a:pt x="46" y="127"/>
                  </a:cubicBezTo>
                  <a:cubicBezTo>
                    <a:pt x="39" y="127"/>
                    <a:pt x="35" y="126"/>
                    <a:pt x="34" y="118"/>
                  </a:cubicBezTo>
                  <a:cubicBezTo>
                    <a:pt x="33" y="109"/>
                    <a:pt x="28" y="99"/>
                    <a:pt x="15" y="99"/>
                  </a:cubicBezTo>
                  <a:cubicBezTo>
                    <a:pt x="7" y="99"/>
                    <a:pt x="0" y="105"/>
                    <a:pt x="0" y="113"/>
                  </a:cubicBezTo>
                  <a:cubicBezTo>
                    <a:pt x="0" y="133"/>
                    <a:pt x="26" y="136"/>
                    <a:pt x="43" y="136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6964363" y="1050925"/>
              <a:ext cx="125413" cy="134938"/>
            </a:xfrm>
            <a:custGeom>
              <a:avLst/>
              <a:gdLst/>
              <a:ahLst/>
              <a:cxnLst>
                <a:cxn ang="0">
                  <a:pos x="62" y="47"/>
                </a:cxn>
                <a:cxn ang="0">
                  <a:pos x="74" y="57"/>
                </a:cxn>
                <a:cxn ang="0">
                  <a:pos x="65" y="80"/>
                </a:cxn>
                <a:cxn ang="0">
                  <a:pos x="36" y="20"/>
                </a:cxn>
                <a:cxn ang="0">
                  <a:pos x="49" y="6"/>
                </a:cxn>
                <a:cxn ang="0">
                  <a:pos x="57" y="8"/>
                </a:cxn>
                <a:cxn ang="0">
                  <a:pos x="55" y="17"/>
                </a:cxn>
                <a:cxn ang="0">
                  <a:pos x="64" y="26"/>
                </a:cxn>
                <a:cxn ang="0">
                  <a:pos x="72" y="17"/>
                </a:cxn>
                <a:cxn ang="0">
                  <a:pos x="49" y="0"/>
                </a:cxn>
                <a:cxn ang="0">
                  <a:pos x="21" y="26"/>
                </a:cxn>
                <a:cxn ang="0">
                  <a:pos x="25" y="43"/>
                </a:cxn>
                <a:cxn ang="0">
                  <a:pos x="0" y="77"/>
                </a:cxn>
                <a:cxn ang="0">
                  <a:pos x="30" y="106"/>
                </a:cxn>
                <a:cxn ang="0">
                  <a:pos x="58" y="97"/>
                </a:cxn>
                <a:cxn ang="0">
                  <a:pos x="76" y="106"/>
                </a:cxn>
                <a:cxn ang="0">
                  <a:pos x="98" y="91"/>
                </a:cxn>
                <a:cxn ang="0">
                  <a:pos x="94" y="88"/>
                </a:cxn>
                <a:cxn ang="0">
                  <a:pos x="83" y="94"/>
                </a:cxn>
                <a:cxn ang="0">
                  <a:pos x="69" y="85"/>
                </a:cxn>
                <a:cxn ang="0">
                  <a:pos x="80" y="62"/>
                </a:cxn>
                <a:cxn ang="0">
                  <a:pos x="93" y="47"/>
                </a:cxn>
                <a:cxn ang="0">
                  <a:pos x="93" y="43"/>
                </a:cxn>
                <a:cxn ang="0">
                  <a:pos x="62" y="43"/>
                </a:cxn>
                <a:cxn ang="0">
                  <a:pos x="62" y="47"/>
                </a:cxn>
                <a:cxn ang="0">
                  <a:pos x="15" y="68"/>
                </a:cxn>
                <a:cxn ang="0">
                  <a:pos x="27" y="48"/>
                </a:cxn>
                <a:cxn ang="0">
                  <a:pos x="54" y="93"/>
                </a:cxn>
                <a:cxn ang="0">
                  <a:pos x="42" y="97"/>
                </a:cxn>
                <a:cxn ang="0">
                  <a:pos x="15" y="68"/>
                </a:cxn>
              </a:cxnLst>
              <a:rect l="0" t="0" r="r" b="b"/>
              <a:pathLst>
                <a:path w="98" h="106">
                  <a:moveTo>
                    <a:pt x="62" y="47"/>
                  </a:moveTo>
                  <a:cubicBezTo>
                    <a:pt x="69" y="48"/>
                    <a:pt x="74" y="51"/>
                    <a:pt x="74" y="57"/>
                  </a:cubicBezTo>
                  <a:cubicBezTo>
                    <a:pt x="74" y="64"/>
                    <a:pt x="69" y="75"/>
                    <a:pt x="65" y="80"/>
                  </a:cubicBezTo>
                  <a:cubicBezTo>
                    <a:pt x="55" y="67"/>
                    <a:pt x="36" y="37"/>
                    <a:pt x="36" y="20"/>
                  </a:cubicBezTo>
                  <a:cubicBezTo>
                    <a:pt x="36" y="10"/>
                    <a:pt x="42" y="6"/>
                    <a:pt x="49" y="6"/>
                  </a:cubicBezTo>
                  <a:cubicBezTo>
                    <a:pt x="52" y="6"/>
                    <a:pt x="55" y="7"/>
                    <a:pt x="57" y="8"/>
                  </a:cubicBezTo>
                  <a:cubicBezTo>
                    <a:pt x="56" y="10"/>
                    <a:pt x="55" y="13"/>
                    <a:pt x="55" y="17"/>
                  </a:cubicBezTo>
                  <a:cubicBezTo>
                    <a:pt x="55" y="21"/>
                    <a:pt x="58" y="26"/>
                    <a:pt x="64" y="26"/>
                  </a:cubicBezTo>
                  <a:cubicBezTo>
                    <a:pt x="69" y="26"/>
                    <a:pt x="72" y="23"/>
                    <a:pt x="72" y="17"/>
                  </a:cubicBezTo>
                  <a:cubicBezTo>
                    <a:pt x="72" y="5"/>
                    <a:pt x="58" y="0"/>
                    <a:pt x="49" y="0"/>
                  </a:cubicBezTo>
                  <a:cubicBezTo>
                    <a:pt x="33" y="0"/>
                    <a:pt x="21" y="10"/>
                    <a:pt x="21" y="26"/>
                  </a:cubicBezTo>
                  <a:cubicBezTo>
                    <a:pt x="21" y="32"/>
                    <a:pt x="23" y="38"/>
                    <a:pt x="25" y="43"/>
                  </a:cubicBezTo>
                  <a:cubicBezTo>
                    <a:pt x="11" y="50"/>
                    <a:pt x="0" y="61"/>
                    <a:pt x="0" y="77"/>
                  </a:cubicBezTo>
                  <a:cubicBezTo>
                    <a:pt x="0" y="95"/>
                    <a:pt x="13" y="106"/>
                    <a:pt x="30" y="106"/>
                  </a:cubicBezTo>
                  <a:cubicBezTo>
                    <a:pt x="40" y="106"/>
                    <a:pt x="50" y="103"/>
                    <a:pt x="58" y="97"/>
                  </a:cubicBezTo>
                  <a:cubicBezTo>
                    <a:pt x="63" y="102"/>
                    <a:pt x="68" y="106"/>
                    <a:pt x="76" y="106"/>
                  </a:cubicBezTo>
                  <a:cubicBezTo>
                    <a:pt x="83" y="106"/>
                    <a:pt x="93" y="97"/>
                    <a:pt x="98" y="91"/>
                  </a:cubicBezTo>
                  <a:cubicBezTo>
                    <a:pt x="94" y="88"/>
                    <a:pt x="94" y="88"/>
                    <a:pt x="94" y="88"/>
                  </a:cubicBezTo>
                  <a:cubicBezTo>
                    <a:pt x="91" y="91"/>
                    <a:pt x="88" y="94"/>
                    <a:pt x="83" y="94"/>
                  </a:cubicBezTo>
                  <a:cubicBezTo>
                    <a:pt x="77" y="94"/>
                    <a:pt x="73" y="90"/>
                    <a:pt x="69" y="85"/>
                  </a:cubicBezTo>
                  <a:cubicBezTo>
                    <a:pt x="73" y="77"/>
                    <a:pt x="77" y="72"/>
                    <a:pt x="80" y="62"/>
                  </a:cubicBezTo>
                  <a:cubicBezTo>
                    <a:pt x="83" y="51"/>
                    <a:pt x="84" y="49"/>
                    <a:pt x="93" y="47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47"/>
                  </a:lnTo>
                  <a:close/>
                  <a:moveTo>
                    <a:pt x="15" y="68"/>
                  </a:moveTo>
                  <a:cubicBezTo>
                    <a:pt x="15" y="58"/>
                    <a:pt x="19" y="53"/>
                    <a:pt x="27" y="48"/>
                  </a:cubicBezTo>
                  <a:cubicBezTo>
                    <a:pt x="34" y="65"/>
                    <a:pt x="43" y="80"/>
                    <a:pt x="54" y="93"/>
                  </a:cubicBezTo>
                  <a:cubicBezTo>
                    <a:pt x="50" y="95"/>
                    <a:pt x="46" y="97"/>
                    <a:pt x="42" y="97"/>
                  </a:cubicBezTo>
                  <a:cubicBezTo>
                    <a:pt x="27" y="97"/>
                    <a:pt x="15" y="82"/>
                    <a:pt x="15" y="68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7089775" y="1023938"/>
              <a:ext cx="203200" cy="23018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21" y="33"/>
                </a:cxn>
                <a:cxn ang="0">
                  <a:pos x="21" y="145"/>
                </a:cxn>
                <a:cxn ang="0">
                  <a:pos x="0" y="169"/>
                </a:cxn>
                <a:cxn ang="0">
                  <a:pos x="0" y="178"/>
                </a:cxn>
                <a:cxn ang="0">
                  <a:pos x="54" y="178"/>
                </a:cxn>
                <a:cxn ang="0">
                  <a:pos x="54" y="169"/>
                </a:cxn>
                <a:cxn ang="0">
                  <a:pos x="32" y="148"/>
                </a:cxn>
                <a:cxn ang="0">
                  <a:pos x="32" y="36"/>
                </a:cxn>
                <a:cxn ang="0">
                  <a:pos x="33" y="36"/>
                </a:cxn>
                <a:cxn ang="0">
                  <a:pos x="129" y="181"/>
                </a:cxn>
                <a:cxn ang="0">
                  <a:pos x="141" y="181"/>
                </a:cxn>
                <a:cxn ang="0">
                  <a:pos x="141" y="30"/>
                </a:cxn>
                <a:cxn ang="0">
                  <a:pos x="160" y="8"/>
                </a:cxn>
                <a:cxn ang="0">
                  <a:pos x="160" y="0"/>
                </a:cxn>
                <a:cxn ang="0">
                  <a:pos x="110" y="0"/>
                </a:cxn>
                <a:cxn ang="0">
                  <a:pos x="110" y="8"/>
                </a:cxn>
                <a:cxn ang="0">
                  <a:pos x="129" y="27"/>
                </a:cxn>
                <a:cxn ang="0">
                  <a:pos x="129" y="127"/>
                </a:cxn>
                <a:cxn ang="0">
                  <a:pos x="129" y="127"/>
                </a:cxn>
                <a:cxn ang="0">
                  <a:pos x="46" y="0"/>
                </a:cxn>
              </a:cxnLst>
              <a:rect l="0" t="0" r="r" b="b"/>
              <a:pathLst>
                <a:path w="160" h="181">
                  <a:moveTo>
                    <a:pt x="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2" y="9"/>
                    <a:pt x="21" y="18"/>
                    <a:pt x="21" y="33"/>
                  </a:cubicBezTo>
                  <a:cubicBezTo>
                    <a:pt x="21" y="145"/>
                    <a:pt x="21" y="145"/>
                    <a:pt x="21" y="145"/>
                  </a:cubicBezTo>
                  <a:cubicBezTo>
                    <a:pt x="21" y="160"/>
                    <a:pt x="12" y="168"/>
                    <a:pt x="0" y="169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4" y="178"/>
                    <a:pt x="54" y="178"/>
                    <a:pt x="54" y="178"/>
                  </a:cubicBezTo>
                  <a:cubicBezTo>
                    <a:pt x="54" y="169"/>
                    <a:pt x="54" y="169"/>
                    <a:pt x="54" y="169"/>
                  </a:cubicBezTo>
                  <a:cubicBezTo>
                    <a:pt x="42" y="168"/>
                    <a:pt x="32" y="162"/>
                    <a:pt x="32" y="148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129" y="181"/>
                    <a:pt x="129" y="181"/>
                    <a:pt x="129" y="181"/>
                  </a:cubicBezTo>
                  <a:cubicBezTo>
                    <a:pt x="141" y="181"/>
                    <a:pt x="141" y="181"/>
                    <a:pt x="141" y="181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1" y="18"/>
                    <a:pt x="147" y="10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22" y="10"/>
                    <a:pt x="129" y="13"/>
                    <a:pt x="129" y="27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9" y="127"/>
                    <a:pt x="129" y="127"/>
                    <a:pt x="129" y="127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 noEditPoints="1"/>
            </p:cNvSpPr>
            <p:nvPr userDrawn="1"/>
          </p:nvSpPr>
          <p:spPr bwMode="auto">
            <a:xfrm>
              <a:off x="7297738" y="1089025"/>
              <a:ext cx="138113" cy="165100"/>
            </a:xfrm>
            <a:custGeom>
              <a:avLst/>
              <a:gdLst/>
              <a:ahLst/>
              <a:cxnLst>
                <a:cxn ang="0">
                  <a:pos x="54" y="120"/>
                </a:cxn>
                <a:cxn ang="0">
                  <a:pos x="29" y="65"/>
                </a:cxn>
                <a:cxn ang="0">
                  <a:pos x="54" y="9"/>
                </a:cxn>
                <a:cxn ang="0">
                  <a:pos x="80" y="65"/>
                </a:cxn>
                <a:cxn ang="0">
                  <a:pos x="54" y="120"/>
                </a:cxn>
                <a:cxn ang="0">
                  <a:pos x="54" y="129"/>
                </a:cxn>
                <a:cxn ang="0">
                  <a:pos x="109" y="65"/>
                </a:cxn>
                <a:cxn ang="0">
                  <a:pos x="54" y="0"/>
                </a:cxn>
                <a:cxn ang="0">
                  <a:pos x="0" y="65"/>
                </a:cxn>
                <a:cxn ang="0">
                  <a:pos x="54" y="129"/>
                </a:cxn>
              </a:cxnLst>
              <a:rect l="0" t="0" r="r" b="b"/>
              <a:pathLst>
                <a:path w="109" h="129">
                  <a:moveTo>
                    <a:pt x="54" y="120"/>
                  </a:moveTo>
                  <a:cubicBezTo>
                    <a:pt x="34" y="120"/>
                    <a:pt x="29" y="99"/>
                    <a:pt x="29" y="65"/>
                  </a:cubicBezTo>
                  <a:cubicBezTo>
                    <a:pt x="29" y="28"/>
                    <a:pt x="36" y="9"/>
                    <a:pt x="54" y="9"/>
                  </a:cubicBezTo>
                  <a:cubicBezTo>
                    <a:pt x="73" y="9"/>
                    <a:pt x="80" y="29"/>
                    <a:pt x="80" y="65"/>
                  </a:cubicBezTo>
                  <a:cubicBezTo>
                    <a:pt x="80" y="87"/>
                    <a:pt x="75" y="120"/>
                    <a:pt x="54" y="120"/>
                  </a:cubicBezTo>
                  <a:close/>
                  <a:moveTo>
                    <a:pt x="54" y="129"/>
                  </a:moveTo>
                  <a:cubicBezTo>
                    <a:pt x="88" y="129"/>
                    <a:pt x="109" y="94"/>
                    <a:pt x="109" y="65"/>
                  </a:cubicBezTo>
                  <a:cubicBezTo>
                    <a:pt x="109" y="31"/>
                    <a:pt x="87" y="0"/>
                    <a:pt x="54" y="0"/>
                  </a:cubicBezTo>
                  <a:cubicBezTo>
                    <a:pt x="22" y="0"/>
                    <a:pt x="0" y="31"/>
                    <a:pt x="0" y="65"/>
                  </a:cubicBezTo>
                  <a:cubicBezTo>
                    <a:pt x="0" y="102"/>
                    <a:pt x="21" y="129"/>
                    <a:pt x="54" y="12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7442200" y="1089025"/>
              <a:ext cx="115888" cy="16033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7"/>
                </a:cxn>
                <a:cxn ang="0">
                  <a:pos x="18" y="48"/>
                </a:cxn>
                <a:cxn ang="0">
                  <a:pos x="18" y="116"/>
                </a:cxn>
                <a:cxn ang="0">
                  <a:pos x="4" y="119"/>
                </a:cxn>
                <a:cxn ang="0">
                  <a:pos x="4" y="126"/>
                </a:cxn>
                <a:cxn ang="0">
                  <a:pos x="59" y="126"/>
                </a:cxn>
                <a:cxn ang="0">
                  <a:pos x="59" y="119"/>
                </a:cxn>
                <a:cxn ang="0">
                  <a:pos x="45" y="116"/>
                </a:cxn>
                <a:cxn ang="0">
                  <a:pos x="44" y="93"/>
                </a:cxn>
                <a:cxn ang="0">
                  <a:pos x="59" y="28"/>
                </a:cxn>
                <a:cxn ang="0">
                  <a:pos x="74" y="30"/>
                </a:cxn>
                <a:cxn ang="0">
                  <a:pos x="91" y="15"/>
                </a:cxn>
                <a:cxn ang="0">
                  <a:pos x="74" y="0"/>
                </a:cxn>
                <a:cxn ang="0">
                  <a:pos x="41" y="39"/>
                </a:cxn>
                <a:cxn ang="0">
                  <a:pos x="40" y="39"/>
                </a:cxn>
                <a:cxn ang="0">
                  <a:pos x="28" y="0"/>
                </a:cxn>
                <a:cxn ang="0">
                  <a:pos x="0" y="10"/>
                </a:cxn>
              </a:cxnLst>
              <a:rect l="0" t="0" r="r" b="b"/>
              <a:pathLst>
                <a:path w="91" h="126">
                  <a:moveTo>
                    <a:pt x="0" y="1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4" y="17"/>
                    <a:pt x="18" y="33"/>
                    <a:pt x="18" y="48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44" y="108"/>
                    <a:pt x="44" y="100"/>
                    <a:pt x="44" y="93"/>
                  </a:cubicBezTo>
                  <a:cubicBezTo>
                    <a:pt x="44" y="47"/>
                    <a:pt x="53" y="28"/>
                    <a:pt x="59" y="28"/>
                  </a:cubicBezTo>
                  <a:cubicBezTo>
                    <a:pt x="60" y="28"/>
                    <a:pt x="67" y="30"/>
                    <a:pt x="74" y="30"/>
                  </a:cubicBezTo>
                  <a:cubicBezTo>
                    <a:pt x="83" y="30"/>
                    <a:pt x="91" y="22"/>
                    <a:pt x="91" y="15"/>
                  </a:cubicBezTo>
                  <a:cubicBezTo>
                    <a:pt x="91" y="6"/>
                    <a:pt x="85" y="0"/>
                    <a:pt x="74" y="0"/>
                  </a:cubicBezTo>
                  <a:cubicBezTo>
                    <a:pt x="56" y="0"/>
                    <a:pt x="47" y="25"/>
                    <a:pt x="41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9" y="26"/>
                    <a:pt x="36" y="7"/>
                    <a:pt x="28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7558088" y="1031875"/>
              <a:ext cx="95250" cy="222250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145"/>
                </a:cxn>
                <a:cxn ang="0">
                  <a:pos x="42" y="174"/>
                </a:cxn>
                <a:cxn ang="0">
                  <a:pos x="75" y="156"/>
                </a:cxn>
                <a:cxn ang="0">
                  <a:pos x="71" y="149"/>
                </a:cxn>
                <a:cxn ang="0">
                  <a:pos x="53" y="158"/>
                </a:cxn>
                <a:cxn ang="0">
                  <a:pos x="40" y="146"/>
                </a:cxn>
                <a:cxn ang="0">
                  <a:pos x="40" y="60"/>
                </a:cxn>
                <a:cxn ang="0">
                  <a:pos x="68" y="60"/>
                </a:cxn>
                <a:cxn ang="0">
                  <a:pos x="68" y="49"/>
                </a:cxn>
                <a:cxn ang="0">
                  <a:pos x="40" y="49"/>
                </a:cxn>
                <a:cxn ang="0">
                  <a:pos x="40" y="0"/>
                </a:cxn>
                <a:cxn ang="0">
                  <a:pos x="14" y="14"/>
                </a:cxn>
                <a:cxn ang="0">
                  <a:pos x="14" y="49"/>
                </a:cxn>
                <a:cxn ang="0">
                  <a:pos x="0" y="49"/>
                </a:cxn>
                <a:cxn ang="0">
                  <a:pos x="0" y="60"/>
                </a:cxn>
                <a:cxn ang="0">
                  <a:pos x="14" y="60"/>
                </a:cxn>
              </a:cxnLst>
              <a:rect l="0" t="0" r="r" b="b"/>
              <a:pathLst>
                <a:path w="75" h="174">
                  <a:moveTo>
                    <a:pt x="14" y="60"/>
                  </a:moveTo>
                  <a:cubicBezTo>
                    <a:pt x="14" y="145"/>
                    <a:pt x="14" y="145"/>
                    <a:pt x="14" y="145"/>
                  </a:cubicBezTo>
                  <a:cubicBezTo>
                    <a:pt x="14" y="157"/>
                    <a:pt x="20" y="174"/>
                    <a:pt x="42" y="174"/>
                  </a:cubicBezTo>
                  <a:cubicBezTo>
                    <a:pt x="54" y="174"/>
                    <a:pt x="67" y="165"/>
                    <a:pt x="75" y="156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5" y="154"/>
                    <a:pt x="60" y="158"/>
                    <a:pt x="53" y="158"/>
                  </a:cubicBezTo>
                  <a:cubicBezTo>
                    <a:pt x="46" y="158"/>
                    <a:pt x="40" y="154"/>
                    <a:pt x="40" y="146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4" y="6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7654925" y="1003300"/>
              <a:ext cx="160338" cy="246063"/>
            </a:xfrm>
            <a:custGeom>
              <a:avLst/>
              <a:gdLst/>
              <a:ahLst/>
              <a:cxnLst>
                <a:cxn ang="0">
                  <a:pos x="126" y="194"/>
                </a:cxn>
                <a:cxn ang="0">
                  <a:pos x="126" y="187"/>
                </a:cxn>
                <a:cxn ang="0">
                  <a:pos x="112" y="184"/>
                </a:cxn>
                <a:cxn ang="0">
                  <a:pos x="112" y="109"/>
                </a:cxn>
                <a:cxn ang="0">
                  <a:pos x="72" y="68"/>
                </a:cxn>
                <a:cxn ang="0">
                  <a:pos x="39" y="83"/>
                </a:cxn>
                <a:cxn ang="0">
                  <a:pos x="39" y="0"/>
                </a:cxn>
                <a:cxn ang="0">
                  <a:pos x="0" y="15"/>
                </a:cxn>
                <a:cxn ang="0">
                  <a:pos x="0" y="22"/>
                </a:cxn>
                <a:cxn ang="0">
                  <a:pos x="14" y="33"/>
                </a:cxn>
                <a:cxn ang="0">
                  <a:pos x="14" y="184"/>
                </a:cxn>
                <a:cxn ang="0">
                  <a:pos x="0" y="187"/>
                </a:cxn>
                <a:cxn ang="0">
                  <a:pos x="0" y="194"/>
                </a:cxn>
                <a:cxn ang="0">
                  <a:pos x="51" y="194"/>
                </a:cxn>
                <a:cxn ang="0">
                  <a:pos x="51" y="187"/>
                </a:cxn>
                <a:cxn ang="0">
                  <a:pos x="39" y="184"/>
                </a:cxn>
                <a:cxn ang="0">
                  <a:pos x="39" y="96"/>
                </a:cxn>
                <a:cxn ang="0">
                  <a:pos x="62" y="82"/>
                </a:cxn>
                <a:cxn ang="0">
                  <a:pos x="87" y="109"/>
                </a:cxn>
                <a:cxn ang="0">
                  <a:pos x="87" y="184"/>
                </a:cxn>
                <a:cxn ang="0">
                  <a:pos x="73" y="187"/>
                </a:cxn>
                <a:cxn ang="0">
                  <a:pos x="73" y="194"/>
                </a:cxn>
                <a:cxn ang="0">
                  <a:pos x="126" y="194"/>
                </a:cxn>
              </a:cxnLst>
              <a:rect l="0" t="0" r="r" b="b"/>
              <a:pathLst>
                <a:path w="126" h="194">
                  <a:moveTo>
                    <a:pt x="126" y="194"/>
                  </a:moveTo>
                  <a:cubicBezTo>
                    <a:pt x="126" y="187"/>
                    <a:pt x="126" y="187"/>
                    <a:pt x="126" y="187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78"/>
                    <a:pt x="88" y="68"/>
                    <a:pt x="72" y="68"/>
                  </a:cubicBezTo>
                  <a:cubicBezTo>
                    <a:pt x="61" y="68"/>
                    <a:pt x="49" y="74"/>
                    <a:pt x="39" y="83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9" y="22"/>
                    <a:pt x="14" y="24"/>
                    <a:pt x="14" y="33"/>
                  </a:cubicBezTo>
                  <a:cubicBezTo>
                    <a:pt x="14" y="184"/>
                    <a:pt x="14" y="184"/>
                    <a:pt x="14" y="184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1" y="194"/>
                    <a:pt x="51" y="194"/>
                    <a:pt x="51" y="194"/>
                  </a:cubicBezTo>
                  <a:cubicBezTo>
                    <a:pt x="51" y="187"/>
                    <a:pt x="51" y="187"/>
                    <a:pt x="51" y="187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1"/>
                    <a:pt x="50" y="82"/>
                    <a:pt x="62" y="82"/>
                  </a:cubicBezTo>
                  <a:cubicBezTo>
                    <a:pt x="73" y="82"/>
                    <a:pt x="87" y="90"/>
                    <a:pt x="87" y="109"/>
                  </a:cubicBezTo>
                  <a:cubicBezTo>
                    <a:pt x="87" y="184"/>
                    <a:pt x="87" y="184"/>
                    <a:pt x="87" y="184"/>
                  </a:cubicBezTo>
                  <a:cubicBezTo>
                    <a:pt x="73" y="187"/>
                    <a:pt x="73" y="187"/>
                    <a:pt x="73" y="187"/>
                  </a:cubicBezTo>
                  <a:cubicBezTo>
                    <a:pt x="73" y="194"/>
                    <a:pt x="73" y="194"/>
                    <a:pt x="73" y="194"/>
                  </a:cubicBezTo>
                  <a:lnTo>
                    <a:pt x="126" y="194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9"/>
            <p:cNvSpPr>
              <a:spLocks noEditPoints="1"/>
            </p:cNvSpPr>
            <p:nvPr userDrawn="1"/>
          </p:nvSpPr>
          <p:spPr bwMode="auto">
            <a:xfrm>
              <a:off x="7823200" y="1089025"/>
              <a:ext cx="120650" cy="165100"/>
            </a:xfrm>
            <a:custGeom>
              <a:avLst/>
              <a:gdLst/>
              <a:ahLst/>
              <a:cxnLst>
                <a:cxn ang="0">
                  <a:pos x="95" y="49"/>
                </a:cxn>
                <a:cxn ang="0">
                  <a:pos x="51" y="0"/>
                </a:cxn>
                <a:cxn ang="0">
                  <a:pos x="0" y="70"/>
                </a:cxn>
                <a:cxn ang="0">
                  <a:pos x="46" y="129"/>
                </a:cxn>
                <a:cxn ang="0">
                  <a:pos x="95" y="99"/>
                </a:cxn>
                <a:cxn ang="0">
                  <a:pos x="88" y="93"/>
                </a:cxn>
                <a:cxn ang="0">
                  <a:pos x="60" y="110"/>
                </a:cxn>
                <a:cxn ang="0">
                  <a:pos x="25" y="67"/>
                </a:cxn>
                <a:cxn ang="0">
                  <a:pos x="95" y="49"/>
                </a:cxn>
                <a:cxn ang="0">
                  <a:pos x="22" y="57"/>
                </a:cxn>
                <a:cxn ang="0">
                  <a:pos x="47" y="9"/>
                </a:cxn>
                <a:cxn ang="0">
                  <a:pos x="66" y="29"/>
                </a:cxn>
                <a:cxn ang="0">
                  <a:pos x="52" y="49"/>
                </a:cxn>
                <a:cxn ang="0">
                  <a:pos x="22" y="57"/>
                </a:cxn>
              </a:cxnLst>
              <a:rect l="0" t="0" r="r" b="b"/>
              <a:pathLst>
                <a:path w="95" h="129">
                  <a:moveTo>
                    <a:pt x="95" y="49"/>
                  </a:moveTo>
                  <a:cubicBezTo>
                    <a:pt x="94" y="24"/>
                    <a:pt x="77" y="0"/>
                    <a:pt x="51" y="0"/>
                  </a:cubicBezTo>
                  <a:cubicBezTo>
                    <a:pt x="16" y="0"/>
                    <a:pt x="0" y="39"/>
                    <a:pt x="0" y="70"/>
                  </a:cubicBezTo>
                  <a:cubicBezTo>
                    <a:pt x="0" y="100"/>
                    <a:pt x="17" y="129"/>
                    <a:pt x="46" y="129"/>
                  </a:cubicBezTo>
                  <a:cubicBezTo>
                    <a:pt x="70" y="129"/>
                    <a:pt x="83" y="117"/>
                    <a:pt x="95" y="99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80" y="102"/>
                    <a:pt x="76" y="110"/>
                    <a:pt x="60" y="110"/>
                  </a:cubicBezTo>
                  <a:cubicBezTo>
                    <a:pt x="37" y="110"/>
                    <a:pt x="26" y="88"/>
                    <a:pt x="25" y="67"/>
                  </a:cubicBezTo>
                  <a:lnTo>
                    <a:pt x="95" y="49"/>
                  </a:lnTo>
                  <a:close/>
                  <a:moveTo>
                    <a:pt x="22" y="57"/>
                  </a:moveTo>
                  <a:cubicBezTo>
                    <a:pt x="22" y="31"/>
                    <a:pt x="29" y="9"/>
                    <a:pt x="47" y="9"/>
                  </a:cubicBezTo>
                  <a:cubicBezTo>
                    <a:pt x="58" y="9"/>
                    <a:pt x="66" y="16"/>
                    <a:pt x="66" y="29"/>
                  </a:cubicBezTo>
                  <a:cubicBezTo>
                    <a:pt x="66" y="41"/>
                    <a:pt x="62" y="47"/>
                    <a:pt x="52" y="49"/>
                  </a:cubicBezTo>
                  <a:lnTo>
                    <a:pt x="22" y="57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0"/>
            <p:cNvSpPr>
              <a:spLocks noEditPoints="1"/>
            </p:cNvSpPr>
            <p:nvPr userDrawn="1"/>
          </p:nvSpPr>
          <p:spPr bwMode="auto">
            <a:xfrm>
              <a:off x="7950200" y="1089025"/>
              <a:ext cx="134938" cy="165100"/>
            </a:xfrm>
            <a:custGeom>
              <a:avLst/>
              <a:gdLst/>
              <a:ahLst/>
              <a:cxnLst>
                <a:cxn ang="0">
                  <a:pos x="87" y="41"/>
                </a:cxn>
                <a:cxn ang="0">
                  <a:pos x="30" y="0"/>
                </a:cxn>
                <a:cxn ang="0">
                  <a:pos x="8" y="14"/>
                </a:cxn>
                <a:cxn ang="0">
                  <a:pos x="23" y="26"/>
                </a:cxn>
                <a:cxn ang="0">
                  <a:pos x="43" y="9"/>
                </a:cxn>
                <a:cxn ang="0">
                  <a:pos x="61" y="33"/>
                </a:cxn>
                <a:cxn ang="0">
                  <a:pos x="61" y="45"/>
                </a:cxn>
                <a:cxn ang="0">
                  <a:pos x="0" y="99"/>
                </a:cxn>
                <a:cxn ang="0">
                  <a:pos x="29" y="129"/>
                </a:cxn>
                <a:cxn ang="0">
                  <a:pos x="62" y="112"/>
                </a:cxn>
                <a:cxn ang="0">
                  <a:pos x="82" y="129"/>
                </a:cxn>
                <a:cxn ang="0">
                  <a:pos x="106" y="115"/>
                </a:cxn>
                <a:cxn ang="0">
                  <a:pos x="102" y="109"/>
                </a:cxn>
                <a:cxn ang="0">
                  <a:pos x="93" y="113"/>
                </a:cxn>
                <a:cxn ang="0">
                  <a:pos x="87" y="103"/>
                </a:cxn>
                <a:cxn ang="0">
                  <a:pos x="87" y="41"/>
                </a:cxn>
                <a:cxn ang="0">
                  <a:pos x="61" y="103"/>
                </a:cxn>
                <a:cxn ang="0">
                  <a:pos x="43" y="111"/>
                </a:cxn>
                <a:cxn ang="0">
                  <a:pos x="27" y="91"/>
                </a:cxn>
                <a:cxn ang="0">
                  <a:pos x="61" y="55"/>
                </a:cxn>
                <a:cxn ang="0">
                  <a:pos x="61" y="103"/>
                </a:cxn>
              </a:cxnLst>
              <a:rect l="0" t="0" r="r" b="b"/>
              <a:pathLst>
                <a:path w="106" h="129">
                  <a:moveTo>
                    <a:pt x="87" y="41"/>
                  </a:moveTo>
                  <a:cubicBezTo>
                    <a:pt x="87" y="12"/>
                    <a:pt x="49" y="0"/>
                    <a:pt x="30" y="0"/>
                  </a:cubicBezTo>
                  <a:cubicBezTo>
                    <a:pt x="20" y="0"/>
                    <a:pt x="8" y="4"/>
                    <a:pt x="8" y="14"/>
                  </a:cubicBezTo>
                  <a:cubicBezTo>
                    <a:pt x="8" y="23"/>
                    <a:pt x="13" y="26"/>
                    <a:pt x="23" y="26"/>
                  </a:cubicBezTo>
                  <a:cubicBezTo>
                    <a:pt x="36" y="26"/>
                    <a:pt x="38" y="9"/>
                    <a:pt x="43" y="9"/>
                  </a:cubicBezTo>
                  <a:cubicBezTo>
                    <a:pt x="51" y="9"/>
                    <a:pt x="61" y="19"/>
                    <a:pt x="61" y="33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35" y="57"/>
                    <a:pt x="0" y="66"/>
                    <a:pt x="0" y="99"/>
                  </a:cubicBezTo>
                  <a:cubicBezTo>
                    <a:pt x="0" y="115"/>
                    <a:pt x="13" y="129"/>
                    <a:pt x="29" y="129"/>
                  </a:cubicBezTo>
                  <a:cubicBezTo>
                    <a:pt x="43" y="129"/>
                    <a:pt x="53" y="122"/>
                    <a:pt x="62" y="112"/>
                  </a:cubicBezTo>
                  <a:cubicBezTo>
                    <a:pt x="65" y="121"/>
                    <a:pt x="69" y="129"/>
                    <a:pt x="82" y="129"/>
                  </a:cubicBezTo>
                  <a:cubicBezTo>
                    <a:pt x="93" y="129"/>
                    <a:pt x="103" y="120"/>
                    <a:pt x="106" y="115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99" y="111"/>
                    <a:pt x="96" y="113"/>
                    <a:pt x="93" y="113"/>
                  </a:cubicBezTo>
                  <a:cubicBezTo>
                    <a:pt x="88" y="113"/>
                    <a:pt x="87" y="109"/>
                    <a:pt x="87" y="103"/>
                  </a:cubicBezTo>
                  <a:lnTo>
                    <a:pt x="87" y="41"/>
                  </a:lnTo>
                  <a:close/>
                  <a:moveTo>
                    <a:pt x="61" y="103"/>
                  </a:moveTo>
                  <a:cubicBezTo>
                    <a:pt x="58" y="108"/>
                    <a:pt x="51" y="111"/>
                    <a:pt x="43" y="111"/>
                  </a:cubicBezTo>
                  <a:cubicBezTo>
                    <a:pt x="36" y="111"/>
                    <a:pt x="27" y="101"/>
                    <a:pt x="27" y="91"/>
                  </a:cubicBezTo>
                  <a:cubicBezTo>
                    <a:pt x="27" y="72"/>
                    <a:pt x="40" y="61"/>
                    <a:pt x="61" y="55"/>
                  </a:cubicBezTo>
                  <a:lnTo>
                    <a:pt x="61" y="10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8080375" y="1089025"/>
              <a:ext cx="109538" cy="165100"/>
            </a:xfrm>
            <a:custGeom>
              <a:avLst/>
              <a:gdLst/>
              <a:ahLst/>
              <a:cxnLst>
                <a:cxn ang="0">
                  <a:pos x="40" y="129"/>
                </a:cxn>
                <a:cxn ang="0">
                  <a:pos x="86" y="90"/>
                </a:cxn>
                <a:cxn ang="0">
                  <a:pos x="24" y="29"/>
                </a:cxn>
                <a:cxn ang="0">
                  <a:pos x="44" y="9"/>
                </a:cxn>
                <a:cxn ang="0">
                  <a:pos x="64" y="28"/>
                </a:cxn>
                <a:cxn ang="0">
                  <a:pos x="77" y="16"/>
                </a:cxn>
                <a:cxn ang="0">
                  <a:pos x="56" y="0"/>
                </a:cxn>
                <a:cxn ang="0">
                  <a:pos x="5" y="40"/>
                </a:cxn>
                <a:cxn ang="0">
                  <a:pos x="65" y="101"/>
                </a:cxn>
                <a:cxn ang="0">
                  <a:pos x="42" y="120"/>
                </a:cxn>
                <a:cxn ang="0">
                  <a:pos x="31" y="112"/>
                </a:cxn>
                <a:cxn ang="0">
                  <a:pos x="13" y="94"/>
                </a:cxn>
                <a:cxn ang="0">
                  <a:pos x="0" y="108"/>
                </a:cxn>
                <a:cxn ang="0">
                  <a:pos x="40" y="129"/>
                </a:cxn>
              </a:cxnLst>
              <a:rect l="0" t="0" r="r" b="b"/>
              <a:pathLst>
                <a:path w="86" h="129">
                  <a:moveTo>
                    <a:pt x="40" y="129"/>
                  </a:moveTo>
                  <a:cubicBezTo>
                    <a:pt x="65" y="129"/>
                    <a:pt x="86" y="116"/>
                    <a:pt x="86" y="90"/>
                  </a:cubicBezTo>
                  <a:cubicBezTo>
                    <a:pt x="86" y="45"/>
                    <a:pt x="24" y="55"/>
                    <a:pt x="24" y="29"/>
                  </a:cubicBezTo>
                  <a:cubicBezTo>
                    <a:pt x="24" y="18"/>
                    <a:pt x="33" y="11"/>
                    <a:pt x="44" y="9"/>
                  </a:cubicBezTo>
                  <a:cubicBezTo>
                    <a:pt x="46" y="21"/>
                    <a:pt x="52" y="28"/>
                    <a:pt x="64" y="28"/>
                  </a:cubicBezTo>
                  <a:cubicBezTo>
                    <a:pt x="71" y="28"/>
                    <a:pt x="77" y="24"/>
                    <a:pt x="77" y="16"/>
                  </a:cubicBezTo>
                  <a:cubicBezTo>
                    <a:pt x="77" y="6"/>
                    <a:pt x="67" y="0"/>
                    <a:pt x="56" y="0"/>
                  </a:cubicBezTo>
                  <a:cubicBezTo>
                    <a:pt x="35" y="0"/>
                    <a:pt x="5" y="14"/>
                    <a:pt x="5" y="40"/>
                  </a:cubicBezTo>
                  <a:cubicBezTo>
                    <a:pt x="5" y="77"/>
                    <a:pt x="65" y="72"/>
                    <a:pt x="65" y="101"/>
                  </a:cubicBezTo>
                  <a:cubicBezTo>
                    <a:pt x="65" y="114"/>
                    <a:pt x="56" y="120"/>
                    <a:pt x="42" y="120"/>
                  </a:cubicBezTo>
                  <a:cubicBezTo>
                    <a:pt x="36" y="120"/>
                    <a:pt x="32" y="119"/>
                    <a:pt x="31" y="112"/>
                  </a:cubicBezTo>
                  <a:cubicBezTo>
                    <a:pt x="30" y="103"/>
                    <a:pt x="25" y="94"/>
                    <a:pt x="13" y="94"/>
                  </a:cubicBezTo>
                  <a:cubicBezTo>
                    <a:pt x="6" y="94"/>
                    <a:pt x="0" y="100"/>
                    <a:pt x="0" y="108"/>
                  </a:cubicBezTo>
                  <a:cubicBezTo>
                    <a:pt x="0" y="126"/>
                    <a:pt x="24" y="129"/>
                    <a:pt x="40" y="12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8194675" y="1031875"/>
              <a:ext cx="95250" cy="222250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145"/>
                </a:cxn>
                <a:cxn ang="0">
                  <a:pos x="42" y="174"/>
                </a:cxn>
                <a:cxn ang="0">
                  <a:pos x="75" y="156"/>
                </a:cxn>
                <a:cxn ang="0">
                  <a:pos x="71" y="149"/>
                </a:cxn>
                <a:cxn ang="0">
                  <a:pos x="53" y="158"/>
                </a:cxn>
                <a:cxn ang="0">
                  <a:pos x="39" y="146"/>
                </a:cxn>
                <a:cxn ang="0">
                  <a:pos x="39" y="60"/>
                </a:cxn>
                <a:cxn ang="0">
                  <a:pos x="68" y="60"/>
                </a:cxn>
                <a:cxn ang="0">
                  <a:pos x="68" y="49"/>
                </a:cxn>
                <a:cxn ang="0">
                  <a:pos x="39" y="49"/>
                </a:cxn>
                <a:cxn ang="0">
                  <a:pos x="39" y="0"/>
                </a:cxn>
                <a:cxn ang="0">
                  <a:pos x="14" y="14"/>
                </a:cxn>
                <a:cxn ang="0">
                  <a:pos x="14" y="49"/>
                </a:cxn>
                <a:cxn ang="0">
                  <a:pos x="0" y="49"/>
                </a:cxn>
                <a:cxn ang="0">
                  <a:pos x="0" y="60"/>
                </a:cxn>
                <a:cxn ang="0">
                  <a:pos x="14" y="60"/>
                </a:cxn>
              </a:cxnLst>
              <a:rect l="0" t="0" r="r" b="b"/>
              <a:pathLst>
                <a:path w="75" h="174">
                  <a:moveTo>
                    <a:pt x="14" y="60"/>
                  </a:moveTo>
                  <a:cubicBezTo>
                    <a:pt x="14" y="145"/>
                    <a:pt x="14" y="145"/>
                    <a:pt x="14" y="145"/>
                  </a:cubicBezTo>
                  <a:cubicBezTo>
                    <a:pt x="14" y="157"/>
                    <a:pt x="19" y="174"/>
                    <a:pt x="42" y="174"/>
                  </a:cubicBezTo>
                  <a:cubicBezTo>
                    <a:pt x="54" y="174"/>
                    <a:pt x="67" y="165"/>
                    <a:pt x="75" y="156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5" y="154"/>
                    <a:pt x="59" y="158"/>
                    <a:pt x="53" y="158"/>
                  </a:cubicBezTo>
                  <a:cubicBezTo>
                    <a:pt x="46" y="158"/>
                    <a:pt x="39" y="154"/>
                    <a:pt x="39" y="146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4" y="6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Line 24"/>
            <p:cNvSpPr>
              <a:spLocks noChangeShapeType="1"/>
            </p:cNvSpPr>
            <p:nvPr userDrawn="1"/>
          </p:nvSpPr>
          <p:spPr bwMode="auto">
            <a:xfrm>
              <a:off x="6958013" y="1211263"/>
              <a:ext cx="123825" cy="1588"/>
            </a:xfrm>
            <a:prstGeom prst="line">
              <a:avLst/>
            </a:prstGeom>
            <a:noFill/>
            <a:ln w="11113" cap="flat">
              <a:solidFill>
                <a:srgbClr val="00539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7685088" y="1287463"/>
              <a:ext cx="85725" cy="122238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4" y="96"/>
                </a:cxn>
                <a:cxn ang="0">
                  <a:pos x="0" y="96"/>
                </a:cxn>
                <a:cxn ang="0">
                  <a:pos x="4" y="0"/>
                </a:cxn>
                <a:cxn ang="0">
                  <a:pos x="42" y="0"/>
                </a:cxn>
                <a:cxn ang="0">
                  <a:pos x="67" y="23"/>
                </a:cxn>
                <a:cxn ang="0">
                  <a:pos x="33" y="53"/>
                </a:cxn>
                <a:cxn ang="0">
                  <a:pos x="21" y="52"/>
                </a:cxn>
                <a:cxn ang="0">
                  <a:pos x="19" y="43"/>
                </a:cxn>
                <a:cxn ang="0">
                  <a:pos x="30" y="44"/>
                </a:cxn>
                <a:cxn ang="0">
                  <a:pos x="53" y="23"/>
                </a:cxn>
                <a:cxn ang="0">
                  <a:pos x="38" y="9"/>
                </a:cxn>
                <a:cxn ang="0">
                  <a:pos x="16" y="9"/>
                </a:cxn>
              </a:cxnLst>
              <a:rect l="0" t="0" r="r" b="b"/>
              <a:pathLst>
                <a:path w="67" h="96">
                  <a:moveTo>
                    <a:pt x="16" y="9"/>
                  </a:moveTo>
                  <a:cubicBezTo>
                    <a:pt x="15" y="36"/>
                    <a:pt x="14" y="62"/>
                    <a:pt x="14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3" y="64"/>
                    <a:pt x="4" y="12"/>
                    <a:pt x="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62" y="0"/>
                    <a:pt x="67" y="14"/>
                    <a:pt x="67" y="23"/>
                  </a:cubicBezTo>
                  <a:cubicBezTo>
                    <a:pt x="67" y="42"/>
                    <a:pt x="51" y="53"/>
                    <a:pt x="33" y="53"/>
                  </a:cubicBezTo>
                  <a:cubicBezTo>
                    <a:pt x="29" y="53"/>
                    <a:pt x="25" y="52"/>
                    <a:pt x="21" y="52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3" y="43"/>
                    <a:pt x="26" y="44"/>
                    <a:pt x="30" y="44"/>
                  </a:cubicBezTo>
                  <a:cubicBezTo>
                    <a:pt x="42" y="44"/>
                    <a:pt x="53" y="38"/>
                    <a:pt x="53" y="23"/>
                  </a:cubicBezTo>
                  <a:cubicBezTo>
                    <a:pt x="53" y="12"/>
                    <a:pt x="45" y="9"/>
                    <a:pt x="38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 userDrawn="1"/>
          </p:nvSpPr>
          <p:spPr bwMode="auto">
            <a:xfrm>
              <a:off x="7778750" y="1287463"/>
              <a:ext cx="20638" cy="122238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3" y="24"/>
                </a:cxn>
                <a:cxn ang="0">
                  <a:pos x="16" y="24"/>
                </a:cxn>
                <a:cxn ang="0">
                  <a:pos x="3" y="10"/>
                </a:cxn>
                <a:cxn ang="0">
                  <a:pos x="4" y="0"/>
                </a:cxn>
                <a:cxn ang="0">
                  <a:pos x="17" y="0"/>
                </a:cxn>
                <a:cxn ang="0">
                  <a:pos x="17" y="10"/>
                </a:cxn>
                <a:cxn ang="0">
                  <a:pos x="3" y="10"/>
                </a:cxn>
              </a:cxnLst>
              <a:rect l="0" t="0" r="r" b="b"/>
              <a:pathLst>
                <a:path w="17" h="96">
                  <a:moveTo>
                    <a:pt x="16" y="24"/>
                  </a:moveTo>
                  <a:cubicBezTo>
                    <a:pt x="14" y="48"/>
                    <a:pt x="13" y="72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72"/>
                    <a:pt x="3" y="48"/>
                    <a:pt x="3" y="24"/>
                  </a:cubicBezTo>
                  <a:lnTo>
                    <a:pt x="16" y="24"/>
                  </a:lnTo>
                  <a:close/>
                  <a:moveTo>
                    <a:pt x="3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0"/>
                    <a:pt x="17" y="10"/>
                    <a:pt x="17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 noEditPoints="1"/>
            </p:cNvSpPr>
            <p:nvPr userDrawn="1"/>
          </p:nvSpPr>
          <p:spPr bwMode="auto">
            <a:xfrm>
              <a:off x="7815263" y="1317625"/>
              <a:ext cx="90488" cy="131763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4" y="4"/>
                </a:cxn>
                <a:cxn ang="0">
                  <a:pos x="37" y="0"/>
                </a:cxn>
                <a:cxn ang="0">
                  <a:pos x="72" y="34"/>
                </a:cxn>
                <a:cxn ang="0">
                  <a:pos x="39" y="74"/>
                </a:cxn>
                <a:cxn ang="0">
                  <a:pos x="14" y="60"/>
                </a:cxn>
                <a:cxn ang="0">
                  <a:pos x="14" y="60"/>
                </a:cxn>
                <a:cxn ang="0">
                  <a:pos x="13" y="104"/>
                </a:cxn>
                <a:cxn ang="0">
                  <a:pos x="0" y="104"/>
                </a:cxn>
                <a:cxn ang="0">
                  <a:pos x="15" y="39"/>
                </a:cxn>
                <a:cxn ang="0">
                  <a:pos x="37" y="65"/>
                </a:cxn>
                <a:cxn ang="0">
                  <a:pos x="60" y="34"/>
                </a:cxn>
                <a:cxn ang="0">
                  <a:pos x="35" y="9"/>
                </a:cxn>
                <a:cxn ang="0">
                  <a:pos x="16" y="12"/>
                </a:cxn>
                <a:cxn ang="0">
                  <a:pos x="15" y="39"/>
                </a:cxn>
              </a:cxnLst>
              <a:rect l="0" t="0" r="r" b="b"/>
              <a:pathLst>
                <a:path w="72" h="104">
                  <a:moveTo>
                    <a:pt x="0" y="104"/>
                  </a:moveTo>
                  <a:cubicBezTo>
                    <a:pt x="2" y="71"/>
                    <a:pt x="3" y="38"/>
                    <a:pt x="4" y="4"/>
                  </a:cubicBezTo>
                  <a:cubicBezTo>
                    <a:pt x="14" y="2"/>
                    <a:pt x="25" y="0"/>
                    <a:pt x="37" y="0"/>
                  </a:cubicBezTo>
                  <a:cubicBezTo>
                    <a:pt x="56" y="0"/>
                    <a:pt x="72" y="8"/>
                    <a:pt x="72" y="34"/>
                  </a:cubicBezTo>
                  <a:cubicBezTo>
                    <a:pt x="72" y="55"/>
                    <a:pt x="62" y="74"/>
                    <a:pt x="39" y="74"/>
                  </a:cubicBezTo>
                  <a:cubicBezTo>
                    <a:pt x="29" y="74"/>
                    <a:pt x="19" y="70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73"/>
                    <a:pt x="13" y="86"/>
                    <a:pt x="13" y="104"/>
                  </a:cubicBezTo>
                  <a:lnTo>
                    <a:pt x="0" y="104"/>
                  </a:lnTo>
                  <a:close/>
                  <a:moveTo>
                    <a:pt x="15" y="39"/>
                  </a:moveTo>
                  <a:cubicBezTo>
                    <a:pt x="15" y="56"/>
                    <a:pt x="23" y="65"/>
                    <a:pt x="37" y="65"/>
                  </a:cubicBezTo>
                  <a:cubicBezTo>
                    <a:pt x="54" y="65"/>
                    <a:pt x="60" y="49"/>
                    <a:pt x="60" y="34"/>
                  </a:cubicBezTo>
                  <a:cubicBezTo>
                    <a:pt x="60" y="18"/>
                    <a:pt x="52" y="9"/>
                    <a:pt x="35" y="9"/>
                  </a:cubicBezTo>
                  <a:cubicBezTo>
                    <a:pt x="29" y="9"/>
                    <a:pt x="22" y="10"/>
                    <a:pt x="16" y="12"/>
                  </a:cubicBezTo>
                  <a:cubicBezTo>
                    <a:pt x="15" y="20"/>
                    <a:pt x="15" y="28"/>
                    <a:pt x="15" y="3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 userDrawn="1"/>
          </p:nvSpPr>
          <p:spPr bwMode="auto">
            <a:xfrm>
              <a:off x="7916863" y="1317625"/>
              <a:ext cx="84138" cy="93663"/>
            </a:xfrm>
            <a:custGeom>
              <a:avLst/>
              <a:gdLst/>
              <a:ahLst/>
              <a:cxnLst>
                <a:cxn ang="0">
                  <a:pos x="13" y="36"/>
                </a:cxn>
                <a:cxn ang="0">
                  <a:pos x="13" y="40"/>
                </a:cxn>
                <a:cxn ang="0">
                  <a:pos x="39" y="65"/>
                </a:cxn>
                <a:cxn ang="0">
                  <a:pos x="61" y="61"/>
                </a:cxn>
                <a:cxn ang="0">
                  <a:pos x="59" y="71"/>
                </a:cxn>
                <a:cxn ang="0">
                  <a:pos x="37" y="74"/>
                </a:cxn>
                <a:cxn ang="0">
                  <a:pos x="0" y="39"/>
                </a:cxn>
                <a:cxn ang="0">
                  <a:pos x="36" y="0"/>
                </a:cxn>
                <a:cxn ang="0">
                  <a:pos x="67" y="29"/>
                </a:cxn>
                <a:cxn ang="0">
                  <a:pos x="66" y="36"/>
                </a:cxn>
                <a:cxn ang="0">
                  <a:pos x="13" y="36"/>
                </a:cxn>
                <a:cxn ang="0">
                  <a:pos x="55" y="28"/>
                </a:cxn>
                <a:cxn ang="0">
                  <a:pos x="37" y="7"/>
                </a:cxn>
                <a:cxn ang="0">
                  <a:pos x="13" y="28"/>
                </a:cxn>
                <a:cxn ang="0">
                  <a:pos x="55" y="28"/>
                </a:cxn>
              </a:cxnLst>
              <a:rect l="0" t="0" r="r" b="b"/>
              <a:pathLst>
                <a:path w="67" h="74">
                  <a:moveTo>
                    <a:pt x="13" y="36"/>
                  </a:moveTo>
                  <a:cubicBezTo>
                    <a:pt x="13" y="40"/>
                    <a:pt x="13" y="40"/>
                    <a:pt x="13" y="40"/>
                  </a:cubicBezTo>
                  <a:cubicBezTo>
                    <a:pt x="13" y="56"/>
                    <a:pt x="23" y="65"/>
                    <a:pt x="39" y="65"/>
                  </a:cubicBezTo>
                  <a:cubicBezTo>
                    <a:pt x="46" y="65"/>
                    <a:pt x="54" y="63"/>
                    <a:pt x="61" y="6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2" y="73"/>
                    <a:pt x="45" y="74"/>
                    <a:pt x="37" y="74"/>
                  </a:cubicBezTo>
                  <a:cubicBezTo>
                    <a:pt x="8" y="74"/>
                    <a:pt x="0" y="56"/>
                    <a:pt x="0" y="39"/>
                  </a:cubicBezTo>
                  <a:cubicBezTo>
                    <a:pt x="0" y="17"/>
                    <a:pt x="13" y="0"/>
                    <a:pt x="36" y="0"/>
                  </a:cubicBezTo>
                  <a:cubicBezTo>
                    <a:pt x="55" y="0"/>
                    <a:pt x="67" y="10"/>
                    <a:pt x="67" y="29"/>
                  </a:cubicBezTo>
                  <a:cubicBezTo>
                    <a:pt x="67" y="31"/>
                    <a:pt x="67" y="33"/>
                    <a:pt x="66" y="36"/>
                  </a:cubicBezTo>
                  <a:lnTo>
                    <a:pt x="13" y="36"/>
                  </a:lnTo>
                  <a:close/>
                  <a:moveTo>
                    <a:pt x="55" y="28"/>
                  </a:moveTo>
                  <a:cubicBezTo>
                    <a:pt x="55" y="16"/>
                    <a:pt x="50" y="7"/>
                    <a:pt x="37" y="7"/>
                  </a:cubicBezTo>
                  <a:cubicBezTo>
                    <a:pt x="24" y="7"/>
                    <a:pt x="16" y="16"/>
                    <a:pt x="13" y="28"/>
                  </a:cubicBezTo>
                  <a:lnTo>
                    <a:pt x="55" y="28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8012113" y="1287463"/>
              <a:ext cx="20638" cy="122238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4" y="0"/>
                </a:cxn>
                <a:cxn ang="0">
                  <a:pos x="17" y="0"/>
                </a:cxn>
              </a:cxnLst>
              <a:rect l="0" t="0" r="r" b="b"/>
              <a:pathLst>
                <a:path w="17" h="96">
                  <a:moveTo>
                    <a:pt x="17" y="0"/>
                  </a:moveTo>
                  <a:cubicBezTo>
                    <a:pt x="15" y="31"/>
                    <a:pt x="14" y="64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64"/>
                    <a:pt x="4" y="32"/>
                    <a:pt x="4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>
              <a:spLocks noEditPoints="1"/>
            </p:cNvSpPr>
            <p:nvPr userDrawn="1"/>
          </p:nvSpPr>
          <p:spPr bwMode="auto">
            <a:xfrm>
              <a:off x="8048625" y="1287463"/>
              <a:ext cx="20638" cy="122238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3" y="24"/>
                </a:cxn>
                <a:cxn ang="0">
                  <a:pos x="16" y="24"/>
                </a:cxn>
                <a:cxn ang="0">
                  <a:pos x="3" y="10"/>
                </a:cxn>
                <a:cxn ang="0">
                  <a:pos x="4" y="0"/>
                </a:cxn>
                <a:cxn ang="0">
                  <a:pos x="17" y="0"/>
                </a:cxn>
                <a:cxn ang="0">
                  <a:pos x="17" y="10"/>
                </a:cxn>
                <a:cxn ang="0">
                  <a:pos x="3" y="10"/>
                </a:cxn>
              </a:cxnLst>
              <a:rect l="0" t="0" r="r" b="b"/>
              <a:pathLst>
                <a:path w="17" h="96">
                  <a:moveTo>
                    <a:pt x="16" y="24"/>
                  </a:moveTo>
                  <a:cubicBezTo>
                    <a:pt x="14" y="48"/>
                    <a:pt x="14" y="72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72"/>
                    <a:pt x="3" y="48"/>
                    <a:pt x="3" y="24"/>
                  </a:cubicBezTo>
                  <a:lnTo>
                    <a:pt x="16" y="24"/>
                  </a:lnTo>
                  <a:close/>
                  <a:moveTo>
                    <a:pt x="3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0"/>
                    <a:pt x="17" y="10"/>
                    <a:pt x="17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8085138" y="1317625"/>
              <a:ext cx="90488" cy="92075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16" y="15"/>
                </a:cxn>
                <a:cxn ang="0">
                  <a:pos x="44" y="0"/>
                </a:cxn>
                <a:cxn ang="0">
                  <a:pos x="71" y="22"/>
                </a:cxn>
                <a:cxn ang="0">
                  <a:pos x="69" y="73"/>
                </a:cxn>
                <a:cxn ang="0">
                  <a:pos x="57" y="73"/>
                </a:cxn>
                <a:cxn ang="0">
                  <a:pos x="59" y="27"/>
                </a:cxn>
                <a:cxn ang="0">
                  <a:pos x="40" y="10"/>
                </a:cxn>
                <a:cxn ang="0">
                  <a:pos x="16" y="29"/>
                </a:cxn>
                <a:cxn ang="0">
                  <a:pos x="13" y="73"/>
                </a:cxn>
                <a:cxn ang="0">
                  <a:pos x="0" y="73"/>
                </a:cxn>
                <a:cxn ang="0">
                  <a:pos x="4" y="1"/>
                </a:cxn>
                <a:cxn ang="0">
                  <a:pos x="16" y="1"/>
                </a:cxn>
                <a:cxn ang="0">
                  <a:pos x="16" y="15"/>
                </a:cxn>
              </a:cxnLst>
              <a:rect l="0" t="0" r="r" b="b"/>
              <a:pathLst>
                <a:path w="71" h="73">
                  <a:moveTo>
                    <a:pt x="1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2" y="4"/>
                    <a:pt x="32" y="0"/>
                    <a:pt x="44" y="0"/>
                  </a:cubicBezTo>
                  <a:cubicBezTo>
                    <a:pt x="59" y="0"/>
                    <a:pt x="71" y="5"/>
                    <a:pt x="71" y="22"/>
                  </a:cubicBezTo>
                  <a:cubicBezTo>
                    <a:pt x="71" y="27"/>
                    <a:pt x="69" y="61"/>
                    <a:pt x="69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4"/>
                    <a:pt x="59" y="39"/>
                    <a:pt x="59" y="27"/>
                  </a:cubicBezTo>
                  <a:cubicBezTo>
                    <a:pt x="59" y="14"/>
                    <a:pt x="52" y="10"/>
                    <a:pt x="40" y="10"/>
                  </a:cubicBezTo>
                  <a:cubicBezTo>
                    <a:pt x="28" y="10"/>
                    <a:pt x="19" y="17"/>
                    <a:pt x="16" y="29"/>
                  </a:cubicBezTo>
                  <a:cubicBezTo>
                    <a:pt x="13" y="41"/>
                    <a:pt x="13" y="66"/>
                    <a:pt x="13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" y="49"/>
                    <a:pt x="4" y="25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>
              <a:spLocks noEditPoints="1"/>
            </p:cNvSpPr>
            <p:nvPr userDrawn="1"/>
          </p:nvSpPr>
          <p:spPr bwMode="auto">
            <a:xfrm>
              <a:off x="8189913" y="1317625"/>
              <a:ext cx="82550" cy="93663"/>
            </a:xfrm>
            <a:custGeom>
              <a:avLst/>
              <a:gdLst/>
              <a:ahLst/>
              <a:cxnLst>
                <a:cxn ang="0">
                  <a:pos x="12" y="36"/>
                </a:cxn>
                <a:cxn ang="0">
                  <a:pos x="12" y="40"/>
                </a:cxn>
                <a:cxn ang="0">
                  <a:pos x="39" y="65"/>
                </a:cxn>
                <a:cxn ang="0">
                  <a:pos x="61" y="61"/>
                </a:cxn>
                <a:cxn ang="0">
                  <a:pos x="59" y="71"/>
                </a:cxn>
                <a:cxn ang="0">
                  <a:pos x="37" y="74"/>
                </a:cxn>
                <a:cxn ang="0">
                  <a:pos x="0" y="39"/>
                </a:cxn>
                <a:cxn ang="0">
                  <a:pos x="35" y="0"/>
                </a:cxn>
                <a:cxn ang="0">
                  <a:pos x="66" y="29"/>
                </a:cxn>
                <a:cxn ang="0">
                  <a:pos x="66" y="36"/>
                </a:cxn>
                <a:cxn ang="0">
                  <a:pos x="12" y="36"/>
                </a:cxn>
                <a:cxn ang="0">
                  <a:pos x="55" y="28"/>
                </a:cxn>
                <a:cxn ang="0">
                  <a:pos x="37" y="7"/>
                </a:cxn>
                <a:cxn ang="0">
                  <a:pos x="13" y="28"/>
                </a:cxn>
                <a:cxn ang="0">
                  <a:pos x="55" y="28"/>
                </a:cxn>
              </a:cxnLst>
              <a:rect l="0" t="0" r="r" b="b"/>
              <a:pathLst>
                <a:path w="66" h="74">
                  <a:moveTo>
                    <a:pt x="12" y="36"/>
                  </a:moveTo>
                  <a:cubicBezTo>
                    <a:pt x="12" y="40"/>
                    <a:pt x="12" y="40"/>
                    <a:pt x="12" y="40"/>
                  </a:cubicBezTo>
                  <a:cubicBezTo>
                    <a:pt x="12" y="56"/>
                    <a:pt x="23" y="65"/>
                    <a:pt x="39" y="65"/>
                  </a:cubicBezTo>
                  <a:cubicBezTo>
                    <a:pt x="46" y="65"/>
                    <a:pt x="54" y="63"/>
                    <a:pt x="61" y="6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1" y="73"/>
                    <a:pt x="44" y="74"/>
                    <a:pt x="37" y="74"/>
                  </a:cubicBezTo>
                  <a:cubicBezTo>
                    <a:pt x="7" y="74"/>
                    <a:pt x="0" y="56"/>
                    <a:pt x="0" y="39"/>
                  </a:cubicBezTo>
                  <a:cubicBezTo>
                    <a:pt x="0" y="17"/>
                    <a:pt x="12" y="0"/>
                    <a:pt x="35" y="0"/>
                  </a:cubicBezTo>
                  <a:cubicBezTo>
                    <a:pt x="54" y="0"/>
                    <a:pt x="66" y="10"/>
                    <a:pt x="66" y="29"/>
                  </a:cubicBezTo>
                  <a:cubicBezTo>
                    <a:pt x="66" y="31"/>
                    <a:pt x="66" y="33"/>
                    <a:pt x="66" y="36"/>
                  </a:cubicBezTo>
                  <a:lnTo>
                    <a:pt x="12" y="36"/>
                  </a:lnTo>
                  <a:close/>
                  <a:moveTo>
                    <a:pt x="55" y="28"/>
                  </a:moveTo>
                  <a:cubicBezTo>
                    <a:pt x="55" y="16"/>
                    <a:pt x="49" y="7"/>
                    <a:pt x="37" y="7"/>
                  </a:cubicBezTo>
                  <a:cubicBezTo>
                    <a:pt x="24" y="7"/>
                    <a:pt x="15" y="16"/>
                    <a:pt x="13" y="28"/>
                  </a:cubicBezTo>
                  <a:lnTo>
                    <a:pt x="55" y="28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 userDrawn="1"/>
          </p:nvSpPr>
          <p:spPr bwMode="auto">
            <a:xfrm>
              <a:off x="6338888" y="773113"/>
              <a:ext cx="547688" cy="457200"/>
            </a:xfrm>
            <a:prstGeom prst="rect">
              <a:avLst/>
            </a:prstGeom>
            <a:noFill/>
            <a:ln w="30163" cap="flat">
              <a:solidFill>
                <a:srgbClr val="00539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6650038" y="796925"/>
              <a:ext cx="6350" cy="2222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4" y="14"/>
                </a:cxn>
                <a:cxn ang="0">
                  <a:pos x="4" y="1"/>
                </a:cxn>
              </a:cxnLst>
              <a:rect l="0" t="0" r="r" b="b"/>
              <a:pathLst>
                <a:path w="4" h="14">
                  <a:moveTo>
                    <a:pt x="4" y="1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" y="1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6656388" y="823913"/>
              <a:ext cx="200025" cy="3095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7"/>
                </a:cxn>
                <a:cxn ang="0">
                  <a:pos x="9" y="106"/>
                </a:cxn>
                <a:cxn ang="0">
                  <a:pos x="13" y="106"/>
                </a:cxn>
                <a:cxn ang="0">
                  <a:pos x="4" y="118"/>
                </a:cxn>
                <a:cxn ang="0">
                  <a:pos x="4" y="244"/>
                </a:cxn>
                <a:cxn ang="0">
                  <a:pos x="157" y="244"/>
                </a:cxn>
                <a:cxn ang="0">
                  <a:pos x="75" y="49"/>
                </a:cxn>
                <a:cxn ang="0">
                  <a:pos x="14" y="113"/>
                </a:cxn>
                <a:cxn ang="0">
                  <a:pos x="12" y="107"/>
                </a:cxn>
                <a:cxn ang="0">
                  <a:pos x="60" y="52"/>
                </a:cxn>
                <a:cxn ang="0">
                  <a:pos x="0" y="0"/>
                </a:cxn>
              </a:cxnLst>
              <a:rect l="0" t="0" r="r" b="b"/>
              <a:pathLst>
                <a:path w="157" h="244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9" y="106"/>
                    <a:pt x="9" y="106"/>
                    <a:pt x="9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4" y="118"/>
                    <a:pt x="4" y="118"/>
                    <a:pt x="4" y="118"/>
                  </a:cubicBezTo>
                  <a:cubicBezTo>
                    <a:pt x="4" y="118"/>
                    <a:pt x="4" y="201"/>
                    <a:pt x="4" y="244"/>
                  </a:cubicBezTo>
                  <a:cubicBezTo>
                    <a:pt x="157" y="244"/>
                    <a:pt x="157" y="244"/>
                    <a:pt x="157" y="244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31" y="40"/>
                    <a:pt x="20" y="24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6554788" y="827088"/>
              <a:ext cx="3175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1" y="0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6554788" y="847725"/>
              <a:ext cx="90488" cy="29210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30"/>
                </a:cxn>
                <a:cxn ang="0">
                  <a:pos x="11" y="226"/>
                </a:cxn>
                <a:cxn ang="0">
                  <a:pos x="71" y="226"/>
                </a:cxn>
                <a:cxn ang="0">
                  <a:pos x="56" y="165"/>
                </a:cxn>
                <a:cxn ang="0">
                  <a:pos x="50" y="104"/>
                </a:cxn>
                <a:cxn ang="0">
                  <a:pos x="51" y="69"/>
                </a:cxn>
                <a:cxn ang="0">
                  <a:pos x="25" y="96"/>
                </a:cxn>
                <a:cxn ang="0">
                  <a:pos x="24" y="90"/>
                </a:cxn>
                <a:cxn ang="0">
                  <a:pos x="47" y="67"/>
                </a:cxn>
                <a:cxn ang="0">
                  <a:pos x="16" y="32"/>
                </a:cxn>
                <a:cxn ang="0">
                  <a:pos x="1" y="0"/>
                </a:cxn>
              </a:cxnLst>
              <a:rect l="0" t="0" r="r" b="b"/>
              <a:pathLst>
                <a:path w="71" h="230">
                  <a:moveTo>
                    <a:pt x="1" y="0"/>
                  </a:moveTo>
                  <a:cubicBezTo>
                    <a:pt x="5" y="91"/>
                    <a:pt x="5" y="140"/>
                    <a:pt x="0" y="230"/>
                  </a:cubicBezTo>
                  <a:cubicBezTo>
                    <a:pt x="5" y="227"/>
                    <a:pt x="6" y="226"/>
                    <a:pt x="11" y="226"/>
                  </a:cubicBezTo>
                  <a:cubicBezTo>
                    <a:pt x="35" y="226"/>
                    <a:pt x="48" y="226"/>
                    <a:pt x="71" y="226"/>
                  </a:cubicBezTo>
                  <a:cubicBezTo>
                    <a:pt x="71" y="226"/>
                    <a:pt x="60" y="189"/>
                    <a:pt x="56" y="165"/>
                  </a:cubicBezTo>
                  <a:cubicBezTo>
                    <a:pt x="52" y="141"/>
                    <a:pt x="51" y="128"/>
                    <a:pt x="50" y="104"/>
                  </a:cubicBezTo>
                  <a:cubicBezTo>
                    <a:pt x="50" y="90"/>
                    <a:pt x="51" y="69"/>
                    <a:pt x="51" y="69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4" y="90"/>
                    <a:pt x="38" y="76"/>
                    <a:pt x="47" y="67"/>
                  </a:cubicBezTo>
                  <a:cubicBezTo>
                    <a:pt x="29" y="50"/>
                    <a:pt x="29" y="50"/>
                    <a:pt x="16" y="32"/>
                  </a:cubicBezTo>
                  <a:cubicBezTo>
                    <a:pt x="11" y="24"/>
                    <a:pt x="6" y="13"/>
                    <a:pt x="1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6411913" y="871538"/>
              <a:ext cx="123825" cy="209550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57" y="86"/>
                </a:cxn>
                <a:cxn ang="0">
                  <a:pos x="0" y="158"/>
                </a:cxn>
                <a:cxn ang="0">
                  <a:pos x="18" y="155"/>
                </a:cxn>
                <a:cxn ang="0">
                  <a:pos x="11" y="165"/>
                </a:cxn>
                <a:cxn ang="0">
                  <a:pos x="54" y="119"/>
                </a:cxn>
                <a:cxn ang="0">
                  <a:pos x="93" y="72"/>
                </a:cxn>
                <a:cxn ang="0">
                  <a:pos x="97" y="15"/>
                </a:cxn>
                <a:cxn ang="0">
                  <a:pos x="98" y="0"/>
                </a:cxn>
              </a:cxnLst>
              <a:rect l="0" t="0" r="r" b="b"/>
              <a:pathLst>
                <a:path w="98" h="165">
                  <a:moveTo>
                    <a:pt x="98" y="0"/>
                  </a:moveTo>
                  <a:cubicBezTo>
                    <a:pt x="84" y="39"/>
                    <a:pt x="78" y="51"/>
                    <a:pt x="57" y="86"/>
                  </a:cubicBezTo>
                  <a:cubicBezTo>
                    <a:pt x="40" y="113"/>
                    <a:pt x="25" y="132"/>
                    <a:pt x="0" y="158"/>
                  </a:cubicBezTo>
                  <a:cubicBezTo>
                    <a:pt x="18" y="155"/>
                    <a:pt x="18" y="155"/>
                    <a:pt x="18" y="155"/>
                  </a:cubicBezTo>
                  <a:cubicBezTo>
                    <a:pt x="11" y="165"/>
                    <a:pt x="11" y="165"/>
                    <a:pt x="11" y="165"/>
                  </a:cubicBezTo>
                  <a:cubicBezTo>
                    <a:pt x="54" y="119"/>
                    <a:pt x="54" y="119"/>
                    <a:pt x="54" y="119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7" y="15"/>
                    <a:pt x="97" y="15"/>
                    <a:pt x="97" y="15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6551613" y="931863"/>
              <a:ext cx="3175" cy="42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26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2" h="27">
                  <a:moveTo>
                    <a:pt x="0" y="0"/>
                  </a:moveTo>
                  <a:lnTo>
                    <a:pt x="2" y="0"/>
                  </a:lnTo>
                  <a:lnTo>
                    <a:pt x="2" y="26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6534150" y="960438"/>
              <a:ext cx="14288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11" y="8"/>
                </a:cxn>
                <a:cxn ang="0">
                  <a:pos x="11" y="5"/>
                </a:cxn>
                <a:cxn ang="0">
                  <a:pos x="0" y="0"/>
                </a:cxn>
              </a:cxnLst>
              <a:rect l="0" t="0" r="r" b="b"/>
              <a:pathLst>
                <a:path w="11" h="8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4" y="6"/>
                    <a:pt x="11" y="8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6389688" y="979488"/>
              <a:ext cx="157163" cy="15875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0" y="114"/>
                </a:cxn>
                <a:cxn ang="0">
                  <a:pos x="58" y="109"/>
                </a:cxn>
                <a:cxn ang="0">
                  <a:pos x="96" y="55"/>
                </a:cxn>
                <a:cxn ang="0">
                  <a:pos x="99" y="50"/>
                </a:cxn>
                <a:cxn ang="0">
                  <a:pos x="106" y="42"/>
                </a:cxn>
                <a:cxn ang="0">
                  <a:pos x="113" y="31"/>
                </a:cxn>
                <a:cxn ang="0">
                  <a:pos x="116" y="31"/>
                </a:cxn>
                <a:cxn ang="0">
                  <a:pos x="88" y="75"/>
                </a:cxn>
                <a:cxn ang="0">
                  <a:pos x="51" y="125"/>
                </a:cxn>
                <a:cxn ang="0">
                  <a:pos x="64" y="125"/>
                </a:cxn>
                <a:cxn ang="0">
                  <a:pos x="67" y="121"/>
                </a:cxn>
                <a:cxn ang="0">
                  <a:pos x="101" y="121"/>
                </a:cxn>
                <a:cxn ang="0">
                  <a:pos x="121" y="121"/>
                </a:cxn>
                <a:cxn ang="0">
                  <a:pos x="124" y="10"/>
                </a:cxn>
                <a:cxn ang="0">
                  <a:pos x="103" y="40"/>
                </a:cxn>
                <a:cxn ang="0">
                  <a:pos x="92" y="55"/>
                </a:cxn>
                <a:cxn ang="0">
                  <a:pos x="92" y="53"/>
                </a:cxn>
                <a:cxn ang="0">
                  <a:pos x="94" y="46"/>
                </a:cxn>
                <a:cxn ang="0">
                  <a:pos x="103" y="19"/>
                </a:cxn>
                <a:cxn ang="0">
                  <a:pos x="110" y="9"/>
                </a:cxn>
                <a:cxn ang="0">
                  <a:pos x="109" y="0"/>
                </a:cxn>
              </a:cxnLst>
              <a:rect l="0" t="0" r="r" b="b"/>
              <a:pathLst>
                <a:path w="124" h="125">
                  <a:moveTo>
                    <a:pt x="109" y="0"/>
                  </a:moveTo>
                  <a:cubicBezTo>
                    <a:pt x="109" y="0"/>
                    <a:pt x="51" y="80"/>
                    <a:pt x="0" y="114"/>
                  </a:cubicBezTo>
                  <a:cubicBezTo>
                    <a:pt x="18" y="113"/>
                    <a:pt x="58" y="109"/>
                    <a:pt x="58" y="109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9" y="38"/>
                    <a:pt x="113" y="31"/>
                    <a:pt x="113" y="31"/>
                  </a:cubicBezTo>
                  <a:cubicBezTo>
                    <a:pt x="113" y="31"/>
                    <a:pt x="117" y="30"/>
                    <a:pt x="116" y="31"/>
                  </a:cubicBezTo>
                  <a:cubicBezTo>
                    <a:pt x="108" y="46"/>
                    <a:pt x="100" y="58"/>
                    <a:pt x="88" y="75"/>
                  </a:cubicBezTo>
                  <a:cubicBezTo>
                    <a:pt x="74" y="95"/>
                    <a:pt x="68" y="107"/>
                    <a:pt x="51" y="125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7" y="121"/>
                    <a:pt x="67" y="121"/>
                    <a:pt x="67" y="121"/>
                  </a:cubicBezTo>
                  <a:cubicBezTo>
                    <a:pt x="67" y="121"/>
                    <a:pt x="97" y="121"/>
                    <a:pt x="101" y="121"/>
                  </a:cubicBezTo>
                  <a:cubicBezTo>
                    <a:pt x="107" y="121"/>
                    <a:pt x="114" y="121"/>
                    <a:pt x="121" y="121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0" y="44"/>
                    <a:pt x="94" y="51"/>
                    <a:pt x="92" y="55"/>
                  </a:cubicBezTo>
                  <a:cubicBezTo>
                    <a:pt x="91" y="56"/>
                    <a:pt x="93" y="52"/>
                    <a:pt x="92" y="53"/>
                  </a:cubicBezTo>
                  <a:cubicBezTo>
                    <a:pt x="93" y="52"/>
                    <a:pt x="93" y="51"/>
                    <a:pt x="94" y="46"/>
                  </a:cubicBezTo>
                  <a:cubicBezTo>
                    <a:pt x="97" y="36"/>
                    <a:pt x="103" y="19"/>
                    <a:pt x="103" y="19"/>
                  </a:cubicBezTo>
                  <a:cubicBezTo>
                    <a:pt x="110" y="9"/>
                    <a:pt x="110" y="9"/>
                    <a:pt x="110" y="9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6364288" y="1130300"/>
              <a:ext cx="469900" cy="746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28"/>
                </a:cxn>
                <a:cxn ang="0">
                  <a:pos x="116" y="59"/>
                </a:cxn>
                <a:cxn ang="0">
                  <a:pos x="352" y="56"/>
                </a:cxn>
                <a:cxn ang="0">
                  <a:pos x="359" y="40"/>
                </a:cxn>
                <a:cxn ang="0">
                  <a:pos x="371" y="16"/>
                </a:cxn>
                <a:cxn ang="0">
                  <a:pos x="191" y="20"/>
                </a:cxn>
                <a:cxn ang="0">
                  <a:pos x="115" y="16"/>
                </a:cxn>
                <a:cxn ang="0">
                  <a:pos x="0" y="0"/>
                </a:cxn>
              </a:cxnLst>
              <a:rect l="0" t="0" r="r" b="b"/>
              <a:pathLst>
                <a:path w="371" h="59">
                  <a:moveTo>
                    <a:pt x="0" y="0"/>
                  </a:moveTo>
                  <a:cubicBezTo>
                    <a:pt x="29" y="18"/>
                    <a:pt x="16" y="11"/>
                    <a:pt x="48" y="28"/>
                  </a:cubicBezTo>
                  <a:cubicBezTo>
                    <a:pt x="61" y="35"/>
                    <a:pt x="89" y="49"/>
                    <a:pt x="116" y="59"/>
                  </a:cubicBezTo>
                  <a:cubicBezTo>
                    <a:pt x="352" y="56"/>
                    <a:pt x="352" y="56"/>
                    <a:pt x="352" y="56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71" y="16"/>
                    <a:pt x="371" y="16"/>
                    <a:pt x="371" y="16"/>
                  </a:cubicBezTo>
                  <a:cubicBezTo>
                    <a:pt x="301" y="21"/>
                    <a:pt x="261" y="20"/>
                    <a:pt x="191" y="20"/>
                  </a:cubicBezTo>
                  <a:cubicBezTo>
                    <a:pt x="161" y="20"/>
                    <a:pt x="144" y="19"/>
                    <a:pt x="115" y="16"/>
                  </a:cubicBezTo>
                  <a:cubicBezTo>
                    <a:pt x="70" y="11"/>
                    <a:pt x="44" y="6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 noEditPoints="1"/>
            </p:cNvSpPr>
            <p:nvPr userDrawn="1"/>
          </p:nvSpPr>
          <p:spPr bwMode="auto">
            <a:xfrm>
              <a:off x="8280400" y="1376363"/>
              <a:ext cx="36513" cy="34925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4" y="28"/>
                </a:cxn>
                <a:cxn ang="0">
                  <a:pos x="0" y="14"/>
                </a:cxn>
                <a:cxn ang="0">
                  <a:pos x="14" y="0"/>
                </a:cxn>
                <a:cxn ang="0">
                  <a:pos x="29" y="14"/>
                </a:cxn>
                <a:cxn ang="0">
                  <a:pos x="2" y="14"/>
                </a:cxn>
                <a:cxn ang="0">
                  <a:pos x="14" y="27"/>
                </a:cxn>
                <a:cxn ang="0">
                  <a:pos x="27" y="14"/>
                </a:cxn>
                <a:cxn ang="0">
                  <a:pos x="14" y="1"/>
                </a:cxn>
                <a:cxn ang="0">
                  <a:pos x="2" y="14"/>
                </a:cxn>
                <a:cxn ang="0">
                  <a:pos x="9" y="5"/>
                </a:cxn>
                <a:cxn ang="0">
                  <a:pos x="16" y="5"/>
                </a:cxn>
                <a:cxn ang="0">
                  <a:pos x="21" y="10"/>
                </a:cxn>
                <a:cxn ang="0">
                  <a:pos x="17" y="15"/>
                </a:cxn>
                <a:cxn ang="0">
                  <a:pos x="22" y="22"/>
                </a:cxn>
                <a:cxn ang="0">
                  <a:pos x="20" y="22"/>
                </a:cxn>
                <a:cxn ang="0">
                  <a:pos x="15" y="15"/>
                </a:cxn>
                <a:cxn ang="0">
                  <a:pos x="11" y="15"/>
                </a:cxn>
                <a:cxn ang="0">
                  <a:pos x="11" y="22"/>
                </a:cxn>
                <a:cxn ang="0">
                  <a:pos x="9" y="22"/>
                </a:cxn>
                <a:cxn ang="0">
                  <a:pos x="9" y="5"/>
                </a:cxn>
                <a:cxn ang="0">
                  <a:pos x="11" y="13"/>
                </a:cxn>
                <a:cxn ang="0">
                  <a:pos x="14" y="13"/>
                </a:cxn>
                <a:cxn ang="0">
                  <a:pos x="20" y="10"/>
                </a:cxn>
                <a:cxn ang="0">
                  <a:pos x="15" y="7"/>
                </a:cxn>
                <a:cxn ang="0">
                  <a:pos x="11" y="7"/>
                </a:cxn>
                <a:cxn ang="0">
                  <a:pos x="11" y="13"/>
                </a:cxn>
              </a:cxnLst>
              <a:rect l="0" t="0" r="r" b="b"/>
              <a:pathLst>
                <a:path w="29" h="28">
                  <a:moveTo>
                    <a:pt x="29" y="14"/>
                  </a:moveTo>
                  <a:cubicBezTo>
                    <a:pt x="29" y="22"/>
                    <a:pt x="22" y="28"/>
                    <a:pt x="14" y="28"/>
                  </a:cubicBezTo>
                  <a:cubicBezTo>
                    <a:pt x="7" y="28"/>
                    <a:pt x="0" y="22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lose/>
                  <a:moveTo>
                    <a:pt x="2" y="14"/>
                  </a:moveTo>
                  <a:cubicBezTo>
                    <a:pt x="2" y="21"/>
                    <a:pt x="7" y="27"/>
                    <a:pt x="14" y="27"/>
                  </a:cubicBezTo>
                  <a:cubicBezTo>
                    <a:pt x="22" y="27"/>
                    <a:pt x="27" y="21"/>
                    <a:pt x="27" y="14"/>
                  </a:cubicBezTo>
                  <a:cubicBezTo>
                    <a:pt x="27" y="7"/>
                    <a:pt x="22" y="1"/>
                    <a:pt x="14" y="1"/>
                  </a:cubicBezTo>
                  <a:cubicBezTo>
                    <a:pt x="7" y="1"/>
                    <a:pt x="2" y="6"/>
                    <a:pt x="2" y="14"/>
                  </a:cubicBezTo>
                  <a:close/>
                  <a:moveTo>
                    <a:pt x="9" y="5"/>
                  </a:moveTo>
                  <a:cubicBezTo>
                    <a:pt x="16" y="5"/>
                    <a:pt x="16" y="5"/>
                    <a:pt x="16" y="5"/>
                  </a:cubicBezTo>
                  <a:cubicBezTo>
                    <a:pt x="19" y="5"/>
                    <a:pt x="21" y="7"/>
                    <a:pt x="21" y="10"/>
                  </a:cubicBezTo>
                  <a:cubicBezTo>
                    <a:pt x="21" y="13"/>
                    <a:pt x="19" y="14"/>
                    <a:pt x="17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2"/>
                    <a:pt x="9" y="22"/>
                    <a:pt x="9" y="22"/>
                  </a:cubicBezTo>
                  <a:lnTo>
                    <a:pt x="9" y="5"/>
                  </a:lnTo>
                  <a:close/>
                  <a:moveTo>
                    <a:pt x="11" y="13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17" y="13"/>
                    <a:pt x="20" y="13"/>
                    <a:pt x="20" y="10"/>
                  </a:cubicBezTo>
                  <a:cubicBezTo>
                    <a:pt x="20" y="7"/>
                    <a:pt x="17" y="7"/>
                    <a:pt x="15" y="7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11" y="1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1152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E519E-2474-4EA4-B9FE-BC87F69628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80518"/>
      </p:ext>
    </p:extLst>
  </p:cSld>
  <p:clrMapOvr>
    <a:masterClrMapping/>
  </p:clrMapOvr>
  <p:transition>
    <p:fade thruBlk="1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43_Z3G0867.jpg"/>
          <p:cNvPicPr>
            <a:picLocks noChangeAspect="1"/>
          </p:cNvPicPr>
          <p:nvPr userDrawn="1"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>
          <a:xfrm>
            <a:off x="0" y="2453489"/>
            <a:ext cx="2381061" cy="4404511"/>
          </a:xfrm>
          <a:prstGeom prst="round1Rect">
            <a:avLst/>
          </a:prstGeom>
        </p:spPr>
      </p:pic>
      <p:sp>
        <p:nvSpPr>
          <p:cNvPr id="10" name="Round Single Corner Rectangle 9"/>
          <p:cNvSpPr/>
          <p:nvPr userDrawn="1"/>
        </p:nvSpPr>
        <p:spPr>
          <a:xfrm flipH="1">
            <a:off x="2571184" y="2454242"/>
            <a:ext cx="6572816" cy="4403757"/>
          </a:xfrm>
          <a:prstGeom prst="round1Rect">
            <a:avLst>
              <a:gd name="adj" fmla="val 9553"/>
            </a:avLst>
          </a:prstGeom>
          <a:solidFill>
            <a:srgbClr val="D0E2D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133253" y="5409159"/>
            <a:ext cx="5549153" cy="914400"/>
          </a:xfrm>
          <a:noFill/>
          <a:ln w="3175">
            <a:noFill/>
          </a:ln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 bwMode="black">
          <a:xfrm>
            <a:off x="3044982" y="3866584"/>
            <a:ext cx="5641818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 bwMode="black">
          <a:xfrm>
            <a:off x="3044982" y="3295461"/>
            <a:ext cx="6019800" cy="3048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1400" spc="120" dirty="0" smtClean="0">
                <a:solidFill>
                  <a:prstClr val="black"/>
                </a:solidFill>
              </a:rPr>
              <a:t>NAME of CONFERENCE, VENUE or EVENT</a:t>
            </a:r>
            <a:endParaRPr lang="en-US" sz="1400" i="1" spc="120" dirty="0" smtClean="0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6324600" y="762000"/>
            <a:ext cx="1978025" cy="692151"/>
            <a:chOff x="6338888" y="757237"/>
            <a:chExt cx="1978025" cy="692151"/>
          </a:xfrm>
        </p:grpSpPr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6965950" y="760413"/>
              <a:ext cx="246063" cy="239713"/>
            </a:xfrm>
            <a:custGeom>
              <a:avLst/>
              <a:gdLst/>
              <a:ahLst/>
              <a:cxnLst>
                <a:cxn ang="0">
                  <a:pos x="55" y="189"/>
                </a:cxn>
                <a:cxn ang="0">
                  <a:pos x="55" y="180"/>
                </a:cxn>
                <a:cxn ang="0">
                  <a:pos x="33" y="155"/>
                </a:cxn>
                <a:cxn ang="0">
                  <a:pos x="37" y="28"/>
                </a:cxn>
                <a:cxn ang="0">
                  <a:pos x="37" y="28"/>
                </a:cxn>
                <a:cxn ang="0">
                  <a:pos x="84" y="152"/>
                </a:cxn>
                <a:cxn ang="0">
                  <a:pos x="91" y="152"/>
                </a:cxn>
                <a:cxn ang="0">
                  <a:pos x="141" y="28"/>
                </a:cxn>
                <a:cxn ang="0">
                  <a:pos x="141" y="28"/>
                </a:cxn>
                <a:cxn ang="0">
                  <a:pos x="145" y="178"/>
                </a:cxn>
                <a:cxn ang="0">
                  <a:pos x="131" y="180"/>
                </a:cxn>
                <a:cxn ang="0">
                  <a:pos x="131" y="189"/>
                </a:cxn>
                <a:cxn ang="0">
                  <a:pos x="194" y="189"/>
                </a:cxn>
                <a:cxn ang="0">
                  <a:pos x="194" y="180"/>
                </a:cxn>
                <a:cxn ang="0">
                  <a:pos x="179" y="178"/>
                </a:cxn>
                <a:cxn ang="0">
                  <a:pos x="173" y="10"/>
                </a:cxn>
                <a:cxn ang="0">
                  <a:pos x="188" y="8"/>
                </a:cxn>
                <a:cxn ang="0">
                  <a:pos x="188" y="0"/>
                </a:cxn>
                <a:cxn ang="0">
                  <a:pos x="139" y="0"/>
                </a:cxn>
                <a:cxn ang="0">
                  <a:pos x="99" y="104"/>
                </a:cxn>
                <a:cxn ang="0">
                  <a:pos x="6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25" y="10"/>
                </a:cxn>
                <a:cxn ang="0">
                  <a:pos x="21" y="153"/>
                </a:cxn>
                <a:cxn ang="0">
                  <a:pos x="0" y="180"/>
                </a:cxn>
                <a:cxn ang="0">
                  <a:pos x="0" y="189"/>
                </a:cxn>
                <a:cxn ang="0">
                  <a:pos x="55" y="189"/>
                </a:cxn>
              </a:cxnLst>
              <a:rect l="0" t="0" r="r" b="b"/>
              <a:pathLst>
                <a:path w="194" h="189">
                  <a:moveTo>
                    <a:pt x="55" y="189"/>
                  </a:moveTo>
                  <a:cubicBezTo>
                    <a:pt x="55" y="180"/>
                    <a:pt x="55" y="180"/>
                    <a:pt x="55" y="180"/>
                  </a:cubicBezTo>
                  <a:cubicBezTo>
                    <a:pt x="41" y="179"/>
                    <a:pt x="33" y="172"/>
                    <a:pt x="33" y="155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84" y="152"/>
                    <a:pt x="84" y="152"/>
                    <a:pt x="84" y="152"/>
                  </a:cubicBezTo>
                  <a:cubicBezTo>
                    <a:pt x="91" y="152"/>
                    <a:pt x="91" y="152"/>
                    <a:pt x="91" y="152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5" y="178"/>
                    <a:pt x="145" y="178"/>
                    <a:pt x="145" y="178"/>
                  </a:cubicBezTo>
                  <a:cubicBezTo>
                    <a:pt x="131" y="180"/>
                    <a:pt x="131" y="180"/>
                    <a:pt x="131" y="180"/>
                  </a:cubicBezTo>
                  <a:cubicBezTo>
                    <a:pt x="131" y="189"/>
                    <a:pt x="131" y="189"/>
                    <a:pt x="131" y="189"/>
                  </a:cubicBezTo>
                  <a:cubicBezTo>
                    <a:pt x="194" y="189"/>
                    <a:pt x="194" y="189"/>
                    <a:pt x="194" y="189"/>
                  </a:cubicBezTo>
                  <a:cubicBezTo>
                    <a:pt x="194" y="180"/>
                    <a:pt x="194" y="180"/>
                    <a:pt x="194" y="180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88" y="8"/>
                    <a:pt x="188" y="8"/>
                    <a:pt x="188" y="8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20" y="173"/>
                    <a:pt x="12" y="176"/>
                    <a:pt x="0" y="180"/>
                  </a:cubicBezTo>
                  <a:cubicBezTo>
                    <a:pt x="0" y="189"/>
                    <a:pt x="0" y="189"/>
                    <a:pt x="0" y="189"/>
                  </a:cubicBezTo>
                  <a:lnTo>
                    <a:pt x="55" y="18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7221538" y="831850"/>
              <a:ext cx="142875" cy="173038"/>
            </a:xfrm>
            <a:custGeom>
              <a:avLst/>
              <a:gdLst/>
              <a:ahLst/>
              <a:cxnLst>
                <a:cxn ang="0">
                  <a:pos x="93" y="42"/>
                </a:cxn>
                <a:cxn ang="0">
                  <a:pos x="32" y="0"/>
                </a:cxn>
                <a:cxn ang="0">
                  <a:pos x="9" y="14"/>
                </a:cxn>
                <a:cxn ang="0">
                  <a:pos x="24" y="27"/>
                </a:cxn>
                <a:cxn ang="0">
                  <a:pos x="46" y="9"/>
                </a:cxn>
                <a:cxn ang="0">
                  <a:pos x="66" y="34"/>
                </a:cxn>
                <a:cxn ang="0">
                  <a:pos x="66" y="47"/>
                </a:cxn>
                <a:cxn ang="0">
                  <a:pos x="0" y="105"/>
                </a:cxn>
                <a:cxn ang="0">
                  <a:pos x="31" y="136"/>
                </a:cxn>
                <a:cxn ang="0">
                  <a:pos x="67" y="118"/>
                </a:cxn>
                <a:cxn ang="0">
                  <a:pos x="87" y="136"/>
                </a:cxn>
                <a:cxn ang="0">
                  <a:pos x="113" y="121"/>
                </a:cxn>
                <a:cxn ang="0">
                  <a:pos x="108" y="115"/>
                </a:cxn>
                <a:cxn ang="0">
                  <a:pos x="99" y="119"/>
                </a:cxn>
                <a:cxn ang="0">
                  <a:pos x="93" y="109"/>
                </a:cxn>
                <a:cxn ang="0">
                  <a:pos x="93" y="42"/>
                </a:cxn>
                <a:cxn ang="0">
                  <a:pos x="66" y="109"/>
                </a:cxn>
                <a:cxn ang="0">
                  <a:pos x="46" y="117"/>
                </a:cxn>
                <a:cxn ang="0">
                  <a:pos x="29" y="96"/>
                </a:cxn>
                <a:cxn ang="0">
                  <a:pos x="66" y="57"/>
                </a:cxn>
                <a:cxn ang="0">
                  <a:pos x="66" y="109"/>
                </a:cxn>
              </a:cxnLst>
              <a:rect l="0" t="0" r="r" b="b"/>
              <a:pathLst>
                <a:path w="113" h="136">
                  <a:moveTo>
                    <a:pt x="93" y="42"/>
                  </a:moveTo>
                  <a:cubicBezTo>
                    <a:pt x="93" y="11"/>
                    <a:pt x="52" y="0"/>
                    <a:pt x="32" y="0"/>
                  </a:cubicBezTo>
                  <a:cubicBezTo>
                    <a:pt x="22" y="0"/>
                    <a:pt x="9" y="3"/>
                    <a:pt x="9" y="14"/>
                  </a:cubicBezTo>
                  <a:cubicBezTo>
                    <a:pt x="9" y="23"/>
                    <a:pt x="14" y="27"/>
                    <a:pt x="24" y="27"/>
                  </a:cubicBezTo>
                  <a:cubicBezTo>
                    <a:pt x="39" y="27"/>
                    <a:pt x="41" y="9"/>
                    <a:pt x="46" y="9"/>
                  </a:cubicBezTo>
                  <a:cubicBezTo>
                    <a:pt x="55" y="9"/>
                    <a:pt x="66" y="20"/>
                    <a:pt x="66" y="34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7" y="59"/>
                    <a:pt x="0" y="69"/>
                    <a:pt x="0" y="105"/>
                  </a:cubicBezTo>
                  <a:cubicBezTo>
                    <a:pt x="0" y="122"/>
                    <a:pt x="13" y="136"/>
                    <a:pt x="31" y="136"/>
                  </a:cubicBezTo>
                  <a:cubicBezTo>
                    <a:pt x="46" y="136"/>
                    <a:pt x="56" y="129"/>
                    <a:pt x="67" y="118"/>
                  </a:cubicBezTo>
                  <a:cubicBezTo>
                    <a:pt x="69" y="127"/>
                    <a:pt x="74" y="136"/>
                    <a:pt x="87" y="136"/>
                  </a:cubicBezTo>
                  <a:cubicBezTo>
                    <a:pt x="100" y="136"/>
                    <a:pt x="110" y="126"/>
                    <a:pt x="113" y="121"/>
                  </a:cubicBezTo>
                  <a:cubicBezTo>
                    <a:pt x="108" y="115"/>
                    <a:pt x="108" y="115"/>
                    <a:pt x="108" y="115"/>
                  </a:cubicBezTo>
                  <a:cubicBezTo>
                    <a:pt x="105" y="117"/>
                    <a:pt x="102" y="119"/>
                    <a:pt x="99" y="119"/>
                  </a:cubicBezTo>
                  <a:cubicBezTo>
                    <a:pt x="93" y="119"/>
                    <a:pt x="93" y="114"/>
                    <a:pt x="93" y="109"/>
                  </a:cubicBezTo>
                  <a:lnTo>
                    <a:pt x="93" y="42"/>
                  </a:lnTo>
                  <a:close/>
                  <a:moveTo>
                    <a:pt x="66" y="109"/>
                  </a:moveTo>
                  <a:cubicBezTo>
                    <a:pt x="62" y="113"/>
                    <a:pt x="54" y="117"/>
                    <a:pt x="46" y="117"/>
                  </a:cubicBezTo>
                  <a:cubicBezTo>
                    <a:pt x="38" y="117"/>
                    <a:pt x="29" y="107"/>
                    <a:pt x="29" y="96"/>
                  </a:cubicBezTo>
                  <a:cubicBezTo>
                    <a:pt x="29" y="76"/>
                    <a:pt x="43" y="63"/>
                    <a:pt x="66" y="57"/>
                  </a:cubicBezTo>
                  <a:lnTo>
                    <a:pt x="66" y="10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7358063" y="831850"/>
              <a:ext cx="123825" cy="16827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7"/>
                </a:cxn>
                <a:cxn ang="0">
                  <a:pos x="20" y="50"/>
                </a:cxn>
                <a:cxn ang="0">
                  <a:pos x="20" y="123"/>
                </a:cxn>
                <a:cxn ang="0">
                  <a:pos x="5" y="125"/>
                </a:cxn>
                <a:cxn ang="0">
                  <a:pos x="5" y="133"/>
                </a:cxn>
                <a:cxn ang="0">
                  <a:pos x="64" y="133"/>
                </a:cxn>
                <a:cxn ang="0">
                  <a:pos x="64" y="125"/>
                </a:cxn>
                <a:cxn ang="0">
                  <a:pos x="49" y="123"/>
                </a:cxn>
                <a:cxn ang="0">
                  <a:pos x="47" y="97"/>
                </a:cxn>
                <a:cxn ang="0">
                  <a:pos x="63" y="28"/>
                </a:cxn>
                <a:cxn ang="0">
                  <a:pos x="79" y="31"/>
                </a:cxn>
                <a:cxn ang="0">
                  <a:pos x="97" y="15"/>
                </a:cxn>
                <a:cxn ang="0">
                  <a:pos x="79" y="0"/>
                </a:cxn>
                <a:cxn ang="0">
                  <a:pos x="44" y="41"/>
                </a:cxn>
                <a:cxn ang="0">
                  <a:pos x="44" y="41"/>
                </a:cxn>
                <a:cxn ang="0">
                  <a:pos x="31" y="0"/>
                </a:cxn>
                <a:cxn ang="0">
                  <a:pos x="0" y="10"/>
                </a:cxn>
              </a:cxnLst>
              <a:rect l="0" t="0" r="r" b="b"/>
              <a:pathLst>
                <a:path w="97" h="133">
                  <a:moveTo>
                    <a:pt x="0" y="1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6" y="17"/>
                    <a:pt x="20" y="34"/>
                    <a:pt x="20" y="50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64" y="133"/>
                    <a:pt x="64" y="133"/>
                    <a:pt x="64" y="133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7" y="114"/>
                    <a:pt x="47" y="106"/>
                    <a:pt x="47" y="97"/>
                  </a:cubicBezTo>
                  <a:cubicBezTo>
                    <a:pt x="47" y="49"/>
                    <a:pt x="57" y="28"/>
                    <a:pt x="63" y="28"/>
                  </a:cubicBezTo>
                  <a:cubicBezTo>
                    <a:pt x="65" y="28"/>
                    <a:pt x="72" y="31"/>
                    <a:pt x="79" y="31"/>
                  </a:cubicBezTo>
                  <a:cubicBezTo>
                    <a:pt x="89" y="31"/>
                    <a:pt x="97" y="22"/>
                    <a:pt x="97" y="15"/>
                  </a:cubicBezTo>
                  <a:cubicBezTo>
                    <a:pt x="97" y="5"/>
                    <a:pt x="91" y="0"/>
                    <a:pt x="79" y="0"/>
                  </a:cubicBezTo>
                  <a:cubicBezTo>
                    <a:pt x="60" y="0"/>
                    <a:pt x="51" y="26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2" y="27"/>
                    <a:pt x="39" y="6"/>
                    <a:pt x="31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 userDrawn="1"/>
          </p:nvSpPr>
          <p:spPr bwMode="auto">
            <a:xfrm>
              <a:off x="7486650" y="757237"/>
              <a:ext cx="71438" cy="242888"/>
            </a:xfrm>
            <a:custGeom>
              <a:avLst/>
              <a:gdLst/>
              <a:ahLst/>
              <a:cxnLst>
                <a:cxn ang="0">
                  <a:pos x="56" y="191"/>
                </a:cxn>
                <a:cxn ang="0">
                  <a:pos x="56" y="183"/>
                </a:cxn>
                <a:cxn ang="0">
                  <a:pos x="42" y="181"/>
                </a:cxn>
                <a:cxn ang="0">
                  <a:pos x="42" y="58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15" y="91"/>
                </a:cxn>
                <a:cxn ang="0">
                  <a:pos x="15" y="181"/>
                </a:cxn>
                <a:cxn ang="0">
                  <a:pos x="0" y="183"/>
                </a:cxn>
                <a:cxn ang="0">
                  <a:pos x="0" y="191"/>
                </a:cxn>
                <a:cxn ang="0">
                  <a:pos x="56" y="191"/>
                </a:cxn>
                <a:cxn ang="0">
                  <a:pos x="11" y="17"/>
                </a:cxn>
                <a:cxn ang="0">
                  <a:pos x="28" y="34"/>
                </a:cxn>
                <a:cxn ang="0">
                  <a:pos x="45" y="17"/>
                </a:cxn>
                <a:cxn ang="0">
                  <a:pos x="28" y="0"/>
                </a:cxn>
                <a:cxn ang="0">
                  <a:pos x="11" y="17"/>
                </a:cxn>
              </a:cxnLst>
              <a:rect l="0" t="0" r="r" b="b"/>
              <a:pathLst>
                <a:path w="56" h="191">
                  <a:moveTo>
                    <a:pt x="56" y="191"/>
                  </a:moveTo>
                  <a:cubicBezTo>
                    <a:pt x="56" y="183"/>
                    <a:pt x="56" y="183"/>
                    <a:pt x="56" y="183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9" y="77"/>
                    <a:pt x="15" y="80"/>
                    <a:pt x="15" y="9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56" y="191"/>
                  </a:lnTo>
                  <a:close/>
                  <a:moveTo>
                    <a:pt x="11" y="17"/>
                  </a:moveTo>
                  <a:cubicBezTo>
                    <a:pt x="11" y="27"/>
                    <a:pt x="19" y="34"/>
                    <a:pt x="28" y="34"/>
                  </a:cubicBezTo>
                  <a:cubicBezTo>
                    <a:pt x="37" y="34"/>
                    <a:pt x="45" y="27"/>
                    <a:pt x="45" y="17"/>
                  </a:cubicBezTo>
                  <a:cubicBezTo>
                    <a:pt x="45" y="7"/>
                    <a:pt x="37" y="0"/>
                    <a:pt x="28" y="0"/>
                  </a:cubicBezTo>
                  <a:cubicBezTo>
                    <a:pt x="19" y="0"/>
                    <a:pt x="11" y="7"/>
                    <a:pt x="11" y="17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7564438" y="768350"/>
              <a:ext cx="101600" cy="236538"/>
            </a:xfrm>
            <a:custGeom>
              <a:avLst/>
              <a:gdLst/>
              <a:ahLst/>
              <a:cxnLst>
                <a:cxn ang="0">
                  <a:pos x="15" y="64"/>
                </a:cxn>
                <a:cxn ang="0">
                  <a:pos x="15" y="155"/>
                </a:cxn>
                <a:cxn ang="0">
                  <a:pos x="44" y="185"/>
                </a:cxn>
                <a:cxn ang="0">
                  <a:pos x="79" y="166"/>
                </a:cxn>
                <a:cxn ang="0">
                  <a:pos x="75" y="159"/>
                </a:cxn>
                <a:cxn ang="0">
                  <a:pos x="56" y="168"/>
                </a:cxn>
                <a:cxn ang="0">
                  <a:pos x="42" y="155"/>
                </a:cxn>
                <a:cxn ang="0">
                  <a:pos x="42" y="64"/>
                </a:cxn>
                <a:cxn ang="0">
                  <a:pos x="72" y="64"/>
                </a:cxn>
                <a:cxn ang="0">
                  <a:pos x="72" y="52"/>
                </a:cxn>
                <a:cxn ang="0">
                  <a:pos x="42" y="52"/>
                </a:cxn>
                <a:cxn ang="0">
                  <a:pos x="42" y="0"/>
                </a:cxn>
                <a:cxn ang="0">
                  <a:pos x="15" y="15"/>
                </a:cxn>
                <a:cxn ang="0">
                  <a:pos x="15" y="52"/>
                </a:cxn>
                <a:cxn ang="0">
                  <a:pos x="0" y="52"/>
                </a:cxn>
                <a:cxn ang="0">
                  <a:pos x="0" y="64"/>
                </a:cxn>
                <a:cxn ang="0">
                  <a:pos x="15" y="64"/>
                </a:cxn>
              </a:cxnLst>
              <a:rect l="0" t="0" r="r" b="b"/>
              <a:pathLst>
                <a:path w="79" h="185">
                  <a:moveTo>
                    <a:pt x="15" y="64"/>
                  </a:moveTo>
                  <a:cubicBezTo>
                    <a:pt x="15" y="155"/>
                    <a:pt x="15" y="155"/>
                    <a:pt x="15" y="155"/>
                  </a:cubicBezTo>
                  <a:cubicBezTo>
                    <a:pt x="15" y="167"/>
                    <a:pt x="20" y="185"/>
                    <a:pt x="44" y="185"/>
                  </a:cubicBezTo>
                  <a:cubicBezTo>
                    <a:pt x="57" y="185"/>
                    <a:pt x="71" y="176"/>
                    <a:pt x="79" y="166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69" y="164"/>
                    <a:pt x="63" y="168"/>
                    <a:pt x="56" y="168"/>
                  </a:cubicBezTo>
                  <a:cubicBezTo>
                    <a:pt x="48" y="168"/>
                    <a:pt x="42" y="164"/>
                    <a:pt x="42" y="155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64"/>
                    <a:pt x="0" y="64"/>
                    <a:pt x="0" y="64"/>
                  </a:cubicBezTo>
                  <a:lnTo>
                    <a:pt x="15" y="64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 userDrawn="1"/>
          </p:nvSpPr>
          <p:spPr bwMode="auto">
            <a:xfrm>
              <a:off x="7670800" y="757237"/>
              <a:ext cx="71438" cy="242888"/>
            </a:xfrm>
            <a:custGeom>
              <a:avLst/>
              <a:gdLst/>
              <a:ahLst/>
              <a:cxnLst>
                <a:cxn ang="0">
                  <a:pos x="57" y="191"/>
                </a:cxn>
                <a:cxn ang="0">
                  <a:pos x="57" y="183"/>
                </a:cxn>
                <a:cxn ang="0">
                  <a:pos x="42" y="181"/>
                </a:cxn>
                <a:cxn ang="0">
                  <a:pos x="42" y="58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15" y="91"/>
                </a:cxn>
                <a:cxn ang="0">
                  <a:pos x="15" y="181"/>
                </a:cxn>
                <a:cxn ang="0">
                  <a:pos x="0" y="183"/>
                </a:cxn>
                <a:cxn ang="0">
                  <a:pos x="0" y="191"/>
                </a:cxn>
                <a:cxn ang="0">
                  <a:pos x="57" y="191"/>
                </a:cxn>
                <a:cxn ang="0">
                  <a:pos x="12" y="17"/>
                </a:cxn>
                <a:cxn ang="0">
                  <a:pos x="28" y="34"/>
                </a:cxn>
                <a:cxn ang="0">
                  <a:pos x="45" y="17"/>
                </a:cxn>
                <a:cxn ang="0">
                  <a:pos x="28" y="0"/>
                </a:cxn>
                <a:cxn ang="0">
                  <a:pos x="12" y="17"/>
                </a:cxn>
              </a:cxnLst>
              <a:rect l="0" t="0" r="r" b="b"/>
              <a:pathLst>
                <a:path w="57" h="191">
                  <a:moveTo>
                    <a:pt x="57" y="191"/>
                  </a:moveTo>
                  <a:cubicBezTo>
                    <a:pt x="57" y="183"/>
                    <a:pt x="57" y="183"/>
                    <a:pt x="57" y="183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0" y="77"/>
                    <a:pt x="15" y="80"/>
                    <a:pt x="15" y="9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57" y="191"/>
                  </a:lnTo>
                  <a:close/>
                  <a:moveTo>
                    <a:pt x="12" y="17"/>
                  </a:moveTo>
                  <a:cubicBezTo>
                    <a:pt x="12" y="27"/>
                    <a:pt x="19" y="34"/>
                    <a:pt x="28" y="34"/>
                  </a:cubicBezTo>
                  <a:cubicBezTo>
                    <a:pt x="38" y="34"/>
                    <a:pt x="45" y="27"/>
                    <a:pt x="45" y="17"/>
                  </a:cubicBezTo>
                  <a:cubicBezTo>
                    <a:pt x="45" y="7"/>
                    <a:pt x="38" y="0"/>
                    <a:pt x="28" y="0"/>
                  </a:cubicBezTo>
                  <a:cubicBezTo>
                    <a:pt x="19" y="0"/>
                    <a:pt x="12" y="7"/>
                    <a:pt x="12" y="17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>
              <a:off x="7751763" y="831850"/>
              <a:ext cx="265113" cy="168275"/>
            </a:xfrm>
            <a:custGeom>
              <a:avLst/>
              <a:gdLst/>
              <a:ahLst/>
              <a:cxnLst>
                <a:cxn ang="0">
                  <a:pos x="131" y="133"/>
                </a:cxn>
                <a:cxn ang="0">
                  <a:pos x="131" y="125"/>
                </a:cxn>
                <a:cxn ang="0">
                  <a:pos x="118" y="123"/>
                </a:cxn>
                <a:cxn ang="0">
                  <a:pos x="118" y="54"/>
                </a:cxn>
                <a:cxn ang="0">
                  <a:pos x="117" y="35"/>
                </a:cxn>
                <a:cxn ang="0">
                  <a:pos x="143" y="20"/>
                </a:cxn>
                <a:cxn ang="0">
                  <a:pos x="167" y="43"/>
                </a:cxn>
                <a:cxn ang="0">
                  <a:pos x="167" y="123"/>
                </a:cxn>
                <a:cxn ang="0">
                  <a:pos x="154" y="125"/>
                </a:cxn>
                <a:cxn ang="0">
                  <a:pos x="154" y="133"/>
                </a:cxn>
                <a:cxn ang="0">
                  <a:pos x="209" y="133"/>
                </a:cxn>
                <a:cxn ang="0">
                  <a:pos x="209" y="125"/>
                </a:cxn>
                <a:cxn ang="0">
                  <a:pos x="194" y="123"/>
                </a:cxn>
                <a:cxn ang="0">
                  <a:pos x="194" y="49"/>
                </a:cxn>
                <a:cxn ang="0">
                  <a:pos x="152" y="0"/>
                </a:cxn>
                <a:cxn ang="0">
                  <a:pos x="114" y="23"/>
                </a:cxn>
                <a:cxn ang="0">
                  <a:pos x="81" y="0"/>
                </a:cxn>
                <a:cxn ang="0">
                  <a:pos x="41" y="23"/>
                </a:cxn>
                <a:cxn ang="0">
                  <a:pos x="31" y="0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15" y="36"/>
                </a:cxn>
                <a:cxn ang="0">
                  <a:pos x="15" y="123"/>
                </a:cxn>
                <a:cxn ang="0">
                  <a:pos x="0" y="125"/>
                </a:cxn>
                <a:cxn ang="0">
                  <a:pos x="0" y="133"/>
                </a:cxn>
                <a:cxn ang="0">
                  <a:pos x="55" y="133"/>
                </a:cxn>
                <a:cxn ang="0">
                  <a:pos x="55" y="125"/>
                </a:cxn>
                <a:cxn ang="0">
                  <a:pos x="42" y="123"/>
                </a:cxn>
                <a:cxn ang="0">
                  <a:pos x="42" y="40"/>
                </a:cxn>
                <a:cxn ang="0">
                  <a:pos x="70" y="20"/>
                </a:cxn>
                <a:cxn ang="0">
                  <a:pos x="91" y="44"/>
                </a:cxn>
                <a:cxn ang="0">
                  <a:pos x="91" y="123"/>
                </a:cxn>
                <a:cxn ang="0">
                  <a:pos x="78" y="125"/>
                </a:cxn>
                <a:cxn ang="0">
                  <a:pos x="78" y="133"/>
                </a:cxn>
                <a:cxn ang="0">
                  <a:pos x="131" y="133"/>
                </a:cxn>
              </a:cxnLst>
              <a:rect l="0" t="0" r="r" b="b"/>
              <a:pathLst>
                <a:path w="209" h="133">
                  <a:moveTo>
                    <a:pt x="131" y="133"/>
                  </a:moveTo>
                  <a:cubicBezTo>
                    <a:pt x="131" y="125"/>
                    <a:pt x="131" y="125"/>
                    <a:pt x="131" y="125"/>
                  </a:cubicBezTo>
                  <a:cubicBezTo>
                    <a:pt x="118" y="123"/>
                    <a:pt x="118" y="123"/>
                    <a:pt x="118" y="123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45"/>
                    <a:pt x="117" y="39"/>
                    <a:pt x="117" y="35"/>
                  </a:cubicBezTo>
                  <a:cubicBezTo>
                    <a:pt x="117" y="31"/>
                    <a:pt x="131" y="20"/>
                    <a:pt x="143" y="20"/>
                  </a:cubicBezTo>
                  <a:cubicBezTo>
                    <a:pt x="156" y="20"/>
                    <a:pt x="167" y="28"/>
                    <a:pt x="167" y="43"/>
                  </a:cubicBezTo>
                  <a:cubicBezTo>
                    <a:pt x="167" y="123"/>
                    <a:pt x="167" y="123"/>
                    <a:pt x="167" y="123"/>
                  </a:cubicBezTo>
                  <a:cubicBezTo>
                    <a:pt x="154" y="125"/>
                    <a:pt x="154" y="125"/>
                    <a:pt x="154" y="125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25"/>
                    <a:pt x="209" y="125"/>
                    <a:pt x="209" y="125"/>
                  </a:cubicBezTo>
                  <a:cubicBezTo>
                    <a:pt x="194" y="123"/>
                    <a:pt x="194" y="123"/>
                    <a:pt x="194" y="123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4" y="22"/>
                    <a:pt x="186" y="0"/>
                    <a:pt x="152" y="0"/>
                  </a:cubicBezTo>
                  <a:cubicBezTo>
                    <a:pt x="137" y="0"/>
                    <a:pt x="123" y="10"/>
                    <a:pt x="114" y="23"/>
                  </a:cubicBezTo>
                  <a:cubicBezTo>
                    <a:pt x="110" y="8"/>
                    <a:pt x="97" y="0"/>
                    <a:pt x="81" y="0"/>
                  </a:cubicBezTo>
                  <a:cubicBezTo>
                    <a:pt x="64" y="0"/>
                    <a:pt x="52" y="12"/>
                    <a:pt x="41" y="23"/>
                  </a:cubicBezTo>
                  <a:cubicBezTo>
                    <a:pt x="40" y="15"/>
                    <a:pt x="37" y="7"/>
                    <a:pt x="31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" y="19"/>
                    <a:pt x="15" y="24"/>
                    <a:pt x="15" y="36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55" y="133"/>
                    <a:pt x="55" y="133"/>
                    <a:pt x="55" y="133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34"/>
                    <a:pt x="55" y="20"/>
                    <a:pt x="70" y="20"/>
                  </a:cubicBezTo>
                  <a:cubicBezTo>
                    <a:pt x="82" y="20"/>
                    <a:pt x="91" y="30"/>
                    <a:pt x="91" y="44"/>
                  </a:cubicBezTo>
                  <a:cubicBezTo>
                    <a:pt x="91" y="123"/>
                    <a:pt x="91" y="123"/>
                    <a:pt x="91" y="123"/>
                  </a:cubicBezTo>
                  <a:cubicBezTo>
                    <a:pt x="78" y="125"/>
                    <a:pt x="78" y="125"/>
                    <a:pt x="78" y="125"/>
                  </a:cubicBezTo>
                  <a:cubicBezTo>
                    <a:pt x="78" y="133"/>
                    <a:pt x="78" y="133"/>
                    <a:pt x="78" y="133"/>
                  </a:cubicBezTo>
                  <a:lnTo>
                    <a:pt x="131" y="13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8023225" y="831850"/>
              <a:ext cx="128588" cy="173038"/>
            </a:xfrm>
            <a:custGeom>
              <a:avLst/>
              <a:gdLst/>
              <a:ahLst/>
              <a:cxnLst>
                <a:cxn ang="0">
                  <a:pos x="101" y="51"/>
                </a:cxn>
                <a:cxn ang="0">
                  <a:pos x="54" y="0"/>
                </a:cxn>
                <a:cxn ang="0">
                  <a:pos x="0" y="74"/>
                </a:cxn>
                <a:cxn ang="0">
                  <a:pos x="50" y="136"/>
                </a:cxn>
                <a:cxn ang="0">
                  <a:pos x="101" y="104"/>
                </a:cxn>
                <a:cxn ang="0">
                  <a:pos x="94" y="98"/>
                </a:cxn>
                <a:cxn ang="0">
                  <a:pos x="64" y="116"/>
                </a:cxn>
                <a:cxn ang="0">
                  <a:pos x="27" y="71"/>
                </a:cxn>
                <a:cxn ang="0">
                  <a:pos x="101" y="51"/>
                </a:cxn>
                <a:cxn ang="0">
                  <a:pos x="24" y="59"/>
                </a:cxn>
                <a:cxn ang="0">
                  <a:pos x="50" y="9"/>
                </a:cxn>
                <a:cxn ang="0">
                  <a:pos x="70" y="30"/>
                </a:cxn>
                <a:cxn ang="0">
                  <a:pos x="56" y="51"/>
                </a:cxn>
                <a:cxn ang="0">
                  <a:pos x="24" y="59"/>
                </a:cxn>
              </a:cxnLst>
              <a:rect l="0" t="0" r="r" b="b"/>
              <a:pathLst>
                <a:path w="101" h="136">
                  <a:moveTo>
                    <a:pt x="101" y="51"/>
                  </a:moveTo>
                  <a:cubicBezTo>
                    <a:pt x="101" y="25"/>
                    <a:pt x="83" y="0"/>
                    <a:pt x="54" y="0"/>
                  </a:cubicBezTo>
                  <a:cubicBezTo>
                    <a:pt x="17" y="0"/>
                    <a:pt x="0" y="40"/>
                    <a:pt x="0" y="74"/>
                  </a:cubicBezTo>
                  <a:cubicBezTo>
                    <a:pt x="0" y="106"/>
                    <a:pt x="18" y="136"/>
                    <a:pt x="50" y="136"/>
                  </a:cubicBezTo>
                  <a:cubicBezTo>
                    <a:pt x="74" y="136"/>
                    <a:pt x="88" y="123"/>
                    <a:pt x="101" y="104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85" y="108"/>
                    <a:pt x="81" y="116"/>
                    <a:pt x="64" y="116"/>
                  </a:cubicBezTo>
                  <a:cubicBezTo>
                    <a:pt x="40" y="116"/>
                    <a:pt x="28" y="92"/>
                    <a:pt x="27" y="71"/>
                  </a:cubicBezTo>
                  <a:lnTo>
                    <a:pt x="101" y="51"/>
                  </a:lnTo>
                  <a:close/>
                  <a:moveTo>
                    <a:pt x="24" y="59"/>
                  </a:moveTo>
                  <a:cubicBezTo>
                    <a:pt x="24" y="32"/>
                    <a:pt x="31" y="9"/>
                    <a:pt x="50" y="9"/>
                  </a:cubicBezTo>
                  <a:cubicBezTo>
                    <a:pt x="62" y="9"/>
                    <a:pt x="70" y="16"/>
                    <a:pt x="70" y="30"/>
                  </a:cubicBezTo>
                  <a:cubicBezTo>
                    <a:pt x="70" y="43"/>
                    <a:pt x="66" y="49"/>
                    <a:pt x="56" y="51"/>
                  </a:cubicBezTo>
                  <a:lnTo>
                    <a:pt x="24" y="5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8158163" y="831850"/>
              <a:ext cx="115888" cy="173038"/>
            </a:xfrm>
            <a:custGeom>
              <a:avLst/>
              <a:gdLst/>
              <a:ahLst/>
              <a:cxnLst>
                <a:cxn ang="0">
                  <a:pos x="43" y="136"/>
                </a:cxn>
                <a:cxn ang="0">
                  <a:pos x="92" y="95"/>
                </a:cxn>
                <a:cxn ang="0">
                  <a:pos x="26" y="30"/>
                </a:cxn>
                <a:cxn ang="0">
                  <a:pos x="47" y="9"/>
                </a:cxn>
                <a:cxn ang="0">
                  <a:pos x="68" y="29"/>
                </a:cxn>
                <a:cxn ang="0">
                  <a:pos x="82" y="16"/>
                </a:cxn>
                <a:cxn ang="0">
                  <a:pos x="60" y="0"/>
                </a:cxn>
                <a:cxn ang="0">
                  <a:pos x="6" y="42"/>
                </a:cxn>
                <a:cxn ang="0">
                  <a:pos x="70" y="106"/>
                </a:cxn>
                <a:cxn ang="0">
                  <a:pos x="46" y="127"/>
                </a:cxn>
                <a:cxn ang="0">
                  <a:pos x="34" y="118"/>
                </a:cxn>
                <a:cxn ang="0">
                  <a:pos x="15" y="99"/>
                </a:cxn>
                <a:cxn ang="0">
                  <a:pos x="0" y="113"/>
                </a:cxn>
                <a:cxn ang="0">
                  <a:pos x="43" y="136"/>
                </a:cxn>
              </a:cxnLst>
              <a:rect l="0" t="0" r="r" b="b"/>
              <a:pathLst>
                <a:path w="92" h="136">
                  <a:moveTo>
                    <a:pt x="43" y="136"/>
                  </a:moveTo>
                  <a:cubicBezTo>
                    <a:pt x="70" y="136"/>
                    <a:pt x="92" y="123"/>
                    <a:pt x="92" y="95"/>
                  </a:cubicBezTo>
                  <a:cubicBezTo>
                    <a:pt x="92" y="47"/>
                    <a:pt x="26" y="57"/>
                    <a:pt x="26" y="30"/>
                  </a:cubicBezTo>
                  <a:cubicBezTo>
                    <a:pt x="26" y="18"/>
                    <a:pt x="35" y="10"/>
                    <a:pt x="47" y="9"/>
                  </a:cubicBezTo>
                  <a:cubicBezTo>
                    <a:pt x="50" y="21"/>
                    <a:pt x="56" y="29"/>
                    <a:pt x="68" y="29"/>
                  </a:cubicBezTo>
                  <a:cubicBezTo>
                    <a:pt x="76" y="29"/>
                    <a:pt x="82" y="25"/>
                    <a:pt x="82" y="16"/>
                  </a:cubicBezTo>
                  <a:cubicBezTo>
                    <a:pt x="82" y="5"/>
                    <a:pt x="72" y="0"/>
                    <a:pt x="60" y="0"/>
                  </a:cubicBezTo>
                  <a:cubicBezTo>
                    <a:pt x="38" y="0"/>
                    <a:pt x="6" y="14"/>
                    <a:pt x="6" y="42"/>
                  </a:cubicBezTo>
                  <a:cubicBezTo>
                    <a:pt x="6" y="81"/>
                    <a:pt x="70" y="76"/>
                    <a:pt x="70" y="106"/>
                  </a:cubicBezTo>
                  <a:cubicBezTo>
                    <a:pt x="70" y="120"/>
                    <a:pt x="60" y="127"/>
                    <a:pt x="46" y="127"/>
                  </a:cubicBezTo>
                  <a:cubicBezTo>
                    <a:pt x="39" y="127"/>
                    <a:pt x="35" y="126"/>
                    <a:pt x="34" y="118"/>
                  </a:cubicBezTo>
                  <a:cubicBezTo>
                    <a:pt x="33" y="109"/>
                    <a:pt x="28" y="99"/>
                    <a:pt x="15" y="99"/>
                  </a:cubicBezTo>
                  <a:cubicBezTo>
                    <a:pt x="7" y="99"/>
                    <a:pt x="0" y="105"/>
                    <a:pt x="0" y="113"/>
                  </a:cubicBezTo>
                  <a:cubicBezTo>
                    <a:pt x="0" y="133"/>
                    <a:pt x="26" y="136"/>
                    <a:pt x="43" y="136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6964363" y="1050925"/>
              <a:ext cx="125413" cy="134938"/>
            </a:xfrm>
            <a:custGeom>
              <a:avLst/>
              <a:gdLst/>
              <a:ahLst/>
              <a:cxnLst>
                <a:cxn ang="0">
                  <a:pos x="62" y="47"/>
                </a:cxn>
                <a:cxn ang="0">
                  <a:pos x="74" y="57"/>
                </a:cxn>
                <a:cxn ang="0">
                  <a:pos x="65" y="80"/>
                </a:cxn>
                <a:cxn ang="0">
                  <a:pos x="36" y="20"/>
                </a:cxn>
                <a:cxn ang="0">
                  <a:pos x="49" y="6"/>
                </a:cxn>
                <a:cxn ang="0">
                  <a:pos x="57" y="8"/>
                </a:cxn>
                <a:cxn ang="0">
                  <a:pos x="55" y="17"/>
                </a:cxn>
                <a:cxn ang="0">
                  <a:pos x="64" y="26"/>
                </a:cxn>
                <a:cxn ang="0">
                  <a:pos x="72" y="17"/>
                </a:cxn>
                <a:cxn ang="0">
                  <a:pos x="49" y="0"/>
                </a:cxn>
                <a:cxn ang="0">
                  <a:pos x="21" y="26"/>
                </a:cxn>
                <a:cxn ang="0">
                  <a:pos x="25" y="43"/>
                </a:cxn>
                <a:cxn ang="0">
                  <a:pos x="0" y="77"/>
                </a:cxn>
                <a:cxn ang="0">
                  <a:pos x="30" y="106"/>
                </a:cxn>
                <a:cxn ang="0">
                  <a:pos x="58" y="97"/>
                </a:cxn>
                <a:cxn ang="0">
                  <a:pos x="76" y="106"/>
                </a:cxn>
                <a:cxn ang="0">
                  <a:pos x="98" y="91"/>
                </a:cxn>
                <a:cxn ang="0">
                  <a:pos x="94" y="88"/>
                </a:cxn>
                <a:cxn ang="0">
                  <a:pos x="83" y="94"/>
                </a:cxn>
                <a:cxn ang="0">
                  <a:pos x="69" y="85"/>
                </a:cxn>
                <a:cxn ang="0">
                  <a:pos x="80" y="62"/>
                </a:cxn>
                <a:cxn ang="0">
                  <a:pos x="93" y="47"/>
                </a:cxn>
                <a:cxn ang="0">
                  <a:pos x="93" y="43"/>
                </a:cxn>
                <a:cxn ang="0">
                  <a:pos x="62" y="43"/>
                </a:cxn>
                <a:cxn ang="0">
                  <a:pos x="62" y="47"/>
                </a:cxn>
                <a:cxn ang="0">
                  <a:pos x="15" y="68"/>
                </a:cxn>
                <a:cxn ang="0">
                  <a:pos x="27" y="48"/>
                </a:cxn>
                <a:cxn ang="0">
                  <a:pos x="54" y="93"/>
                </a:cxn>
                <a:cxn ang="0">
                  <a:pos x="42" y="97"/>
                </a:cxn>
                <a:cxn ang="0">
                  <a:pos x="15" y="68"/>
                </a:cxn>
              </a:cxnLst>
              <a:rect l="0" t="0" r="r" b="b"/>
              <a:pathLst>
                <a:path w="98" h="106">
                  <a:moveTo>
                    <a:pt x="62" y="47"/>
                  </a:moveTo>
                  <a:cubicBezTo>
                    <a:pt x="69" y="48"/>
                    <a:pt x="74" y="51"/>
                    <a:pt x="74" y="57"/>
                  </a:cubicBezTo>
                  <a:cubicBezTo>
                    <a:pt x="74" y="64"/>
                    <a:pt x="69" y="75"/>
                    <a:pt x="65" y="80"/>
                  </a:cubicBezTo>
                  <a:cubicBezTo>
                    <a:pt x="55" y="67"/>
                    <a:pt x="36" y="37"/>
                    <a:pt x="36" y="20"/>
                  </a:cubicBezTo>
                  <a:cubicBezTo>
                    <a:pt x="36" y="10"/>
                    <a:pt x="42" y="6"/>
                    <a:pt x="49" y="6"/>
                  </a:cubicBezTo>
                  <a:cubicBezTo>
                    <a:pt x="52" y="6"/>
                    <a:pt x="55" y="7"/>
                    <a:pt x="57" y="8"/>
                  </a:cubicBezTo>
                  <a:cubicBezTo>
                    <a:pt x="56" y="10"/>
                    <a:pt x="55" y="13"/>
                    <a:pt x="55" y="17"/>
                  </a:cubicBezTo>
                  <a:cubicBezTo>
                    <a:pt x="55" y="21"/>
                    <a:pt x="58" y="26"/>
                    <a:pt x="64" y="26"/>
                  </a:cubicBezTo>
                  <a:cubicBezTo>
                    <a:pt x="69" y="26"/>
                    <a:pt x="72" y="23"/>
                    <a:pt x="72" y="17"/>
                  </a:cubicBezTo>
                  <a:cubicBezTo>
                    <a:pt x="72" y="5"/>
                    <a:pt x="58" y="0"/>
                    <a:pt x="49" y="0"/>
                  </a:cubicBezTo>
                  <a:cubicBezTo>
                    <a:pt x="33" y="0"/>
                    <a:pt x="21" y="10"/>
                    <a:pt x="21" y="26"/>
                  </a:cubicBezTo>
                  <a:cubicBezTo>
                    <a:pt x="21" y="32"/>
                    <a:pt x="23" y="38"/>
                    <a:pt x="25" y="43"/>
                  </a:cubicBezTo>
                  <a:cubicBezTo>
                    <a:pt x="11" y="50"/>
                    <a:pt x="0" y="61"/>
                    <a:pt x="0" y="77"/>
                  </a:cubicBezTo>
                  <a:cubicBezTo>
                    <a:pt x="0" y="95"/>
                    <a:pt x="13" y="106"/>
                    <a:pt x="30" y="106"/>
                  </a:cubicBezTo>
                  <a:cubicBezTo>
                    <a:pt x="40" y="106"/>
                    <a:pt x="50" y="103"/>
                    <a:pt x="58" y="97"/>
                  </a:cubicBezTo>
                  <a:cubicBezTo>
                    <a:pt x="63" y="102"/>
                    <a:pt x="68" y="106"/>
                    <a:pt x="76" y="106"/>
                  </a:cubicBezTo>
                  <a:cubicBezTo>
                    <a:pt x="83" y="106"/>
                    <a:pt x="93" y="97"/>
                    <a:pt x="98" y="91"/>
                  </a:cubicBezTo>
                  <a:cubicBezTo>
                    <a:pt x="94" y="88"/>
                    <a:pt x="94" y="88"/>
                    <a:pt x="94" y="88"/>
                  </a:cubicBezTo>
                  <a:cubicBezTo>
                    <a:pt x="91" y="91"/>
                    <a:pt x="88" y="94"/>
                    <a:pt x="83" y="94"/>
                  </a:cubicBezTo>
                  <a:cubicBezTo>
                    <a:pt x="77" y="94"/>
                    <a:pt x="73" y="90"/>
                    <a:pt x="69" y="85"/>
                  </a:cubicBezTo>
                  <a:cubicBezTo>
                    <a:pt x="73" y="77"/>
                    <a:pt x="77" y="72"/>
                    <a:pt x="80" y="62"/>
                  </a:cubicBezTo>
                  <a:cubicBezTo>
                    <a:pt x="83" y="51"/>
                    <a:pt x="84" y="49"/>
                    <a:pt x="93" y="47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47"/>
                  </a:lnTo>
                  <a:close/>
                  <a:moveTo>
                    <a:pt x="15" y="68"/>
                  </a:moveTo>
                  <a:cubicBezTo>
                    <a:pt x="15" y="58"/>
                    <a:pt x="19" y="53"/>
                    <a:pt x="27" y="48"/>
                  </a:cubicBezTo>
                  <a:cubicBezTo>
                    <a:pt x="34" y="65"/>
                    <a:pt x="43" y="80"/>
                    <a:pt x="54" y="93"/>
                  </a:cubicBezTo>
                  <a:cubicBezTo>
                    <a:pt x="50" y="95"/>
                    <a:pt x="46" y="97"/>
                    <a:pt x="42" y="97"/>
                  </a:cubicBezTo>
                  <a:cubicBezTo>
                    <a:pt x="27" y="97"/>
                    <a:pt x="15" y="82"/>
                    <a:pt x="15" y="68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7089775" y="1023938"/>
              <a:ext cx="203200" cy="23018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21" y="33"/>
                </a:cxn>
                <a:cxn ang="0">
                  <a:pos x="21" y="145"/>
                </a:cxn>
                <a:cxn ang="0">
                  <a:pos x="0" y="169"/>
                </a:cxn>
                <a:cxn ang="0">
                  <a:pos x="0" y="178"/>
                </a:cxn>
                <a:cxn ang="0">
                  <a:pos x="54" y="178"/>
                </a:cxn>
                <a:cxn ang="0">
                  <a:pos x="54" y="169"/>
                </a:cxn>
                <a:cxn ang="0">
                  <a:pos x="32" y="148"/>
                </a:cxn>
                <a:cxn ang="0">
                  <a:pos x="32" y="36"/>
                </a:cxn>
                <a:cxn ang="0">
                  <a:pos x="33" y="36"/>
                </a:cxn>
                <a:cxn ang="0">
                  <a:pos x="129" y="181"/>
                </a:cxn>
                <a:cxn ang="0">
                  <a:pos x="141" y="181"/>
                </a:cxn>
                <a:cxn ang="0">
                  <a:pos x="141" y="30"/>
                </a:cxn>
                <a:cxn ang="0">
                  <a:pos x="160" y="8"/>
                </a:cxn>
                <a:cxn ang="0">
                  <a:pos x="160" y="0"/>
                </a:cxn>
                <a:cxn ang="0">
                  <a:pos x="110" y="0"/>
                </a:cxn>
                <a:cxn ang="0">
                  <a:pos x="110" y="8"/>
                </a:cxn>
                <a:cxn ang="0">
                  <a:pos x="129" y="27"/>
                </a:cxn>
                <a:cxn ang="0">
                  <a:pos x="129" y="127"/>
                </a:cxn>
                <a:cxn ang="0">
                  <a:pos x="129" y="127"/>
                </a:cxn>
                <a:cxn ang="0">
                  <a:pos x="46" y="0"/>
                </a:cxn>
              </a:cxnLst>
              <a:rect l="0" t="0" r="r" b="b"/>
              <a:pathLst>
                <a:path w="160" h="181">
                  <a:moveTo>
                    <a:pt x="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2" y="9"/>
                    <a:pt x="21" y="18"/>
                    <a:pt x="21" y="33"/>
                  </a:cubicBezTo>
                  <a:cubicBezTo>
                    <a:pt x="21" y="145"/>
                    <a:pt x="21" y="145"/>
                    <a:pt x="21" y="145"/>
                  </a:cubicBezTo>
                  <a:cubicBezTo>
                    <a:pt x="21" y="160"/>
                    <a:pt x="12" y="168"/>
                    <a:pt x="0" y="169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4" y="178"/>
                    <a:pt x="54" y="178"/>
                    <a:pt x="54" y="178"/>
                  </a:cubicBezTo>
                  <a:cubicBezTo>
                    <a:pt x="54" y="169"/>
                    <a:pt x="54" y="169"/>
                    <a:pt x="54" y="169"/>
                  </a:cubicBezTo>
                  <a:cubicBezTo>
                    <a:pt x="42" y="168"/>
                    <a:pt x="32" y="162"/>
                    <a:pt x="32" y="148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129" y="181"/>
                    <a:pt x="129" y="181"/>
                    <a:pt x="129" y="181"/>
                  </a:cubicBezTo>
                  <a:cubicBezTo>
                    <a:pt x="141" y="181"/>
                    <a:pt x="141" y="181"/>
                    <a:pt x="141" y="181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1" y="18"/>
                    <a:pt x="147" y="10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22" y="10"/>
                    <a:pt x="129" y="13"/>
                    <a:pt x="129" y="27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9" y="127"/>
                    <a:pt x="129" y="127"/>
                    <a:pt x="129" y="127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 noEditPoints="1"/>
            </p:cNvSpPr>
            <p:nvPr userDrawn="1"/>
          </p:nvSpPr>
          <p:spPr bwMode="auto">
            <a:xfrm>
              <a:off x="7297738" y="1089025"/>
              <a:ext cx="138113" cy="165100"/>
            </a:xfrm>
            <a:custGeom>
              <a:avLst/>
              <a:gdLst/>
              <a:ahLst/>
              <a:cxnLst>
                <a:cxn ang="0">
                  <a:pos x="54" y="120"/>
                </a:cxn>
                <a:cxn ang="0">
                  <a:pos x="29" y="65"/>
                </a:cxn>
                <a:cxn ang="0">
                  <a:pos x="54" y="9"/>
                </a:cxn>
                <a:cxn ang="0">
                  <a:pos x="80" y="65"/>
                </a:cxn>
                <a:cxn ang="0">
                  <a:pos x="54" y="120"/>
                </a:cxn>
                <a:cxn ang="0">
                  <a:pos x="54" y="129"/>
                </a:cxn>
                <a:cxn ang="0">
                  <a:pos x="109" y="65"/>
                </a:cxn>
                <a:cxn ang="0">
                  <a:pos x="54" y="0"/>
                </a:cxn>
                <a:cxn ang="0">
                  <a:pos x="0" y="65"/>
                </a:cxn>
                <a:cxn ang="0">
                  <a:pos x="54" y="129"/>
                </a:cxn>
              </a:cxnLst>
              <a:rect l="0" t="0" r="r" b="b"/>
              <a:pathLst>
                <a:path w="109" h="129">
                  <a:moveTo>
                    <a:pt x="54" y="120"/>
                  </a:moveTo>
                  <a:cubicBezTo>
                    <a:pt x="34" y="120"/>
                    <a:pt x="29" y="99"/>
                    <a:pt x="29" y="65"/>
                  </a:cubicBezTo>
                  <a:cubicBezTo>
                    <a:pt x="29" y="28"/>
                    <a:pt x="36" y="9"/>
                    <a:pt x="54" y="9"/>
                  </a:cubicBezTo>
                  <a:cubicBezTo>
                    <a:pt x="73" y="9"/>
                    <a:pt x="80" y="29"/>
                    <a:pt x="80" y="65"/>
                  </a:cubicBezTo>
                  <a:cubicBezTo>
                    <a:pt x="80" y="87"/>
                    <a:pt x="75" y="120"/>
                    <a:pt x="54" y="120"/>
                  </a:cubicBezTo>
                  <a:close/>
                  <a:moveTo>
                    <a:pt x="54" y="129"/>
                  </a:moveTo>
                  <a:cubicBezTo>
                    <a:pt x="88" y="129"/>
                    <a:pt x="109" y="94"/>
                    <a:pt x="109" y="65"/>
                  </a:cubicBezTo>
                  <a:cubicBezTo>
                    <a:pt x="109" y="31"/>
                    <a:pt x="87" y="0"/>
                    <a:pt x="54" y="0"/>
                  </a:cubicBezTo>
                  <a:cubicBezTo>
                    <a:pt x="22" y="0"/>
                    <a:pt x="0" y="31"/>
                    <a:pt x="0" y="65"/>
                  </a:cubicBezTo>
                  <a:cubicBezTo>
                    <a:pt x="0" y="102"/>
                    <a:pt x="21" y="129"/>
                    <a:pt x="54" y="12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7442200" y="1089025"/>
              <a:ext cx="115888" cy="16033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7"/>
                </a:cxn>
                <a:cxn ang="0">
                  <a:pos x="18" y="48"/>
                </a:cxn>
                <a:cxn ang="0">
                  <a:pos x="18" y="116"/>
                </a:cxn>
                <a:cxn ang="0">
                  <a:pos x="4" y="119"/>
                </a:cxn>
                <a:cxn ang="0">
                  <a:pos x="4" y="126"/>
                </a:cxn>
                <a:cxn ang="0">
                  <a:pos x="59" y="126"/>
                </a:cxn>
                <a:cxn ang="0">
                  <a:pos x="59" y="119"/>
                </a:cxn>
                <a:cxn ang="0">
                  <a:pos x="45" y="116"/>
                </a:cxn>
                <a:cxn ang="0">
                  <a:pos x="44" y="93"/>
                </a:cxn>
                <a:cxn ang="0">
                  <a:pos x="59" y="28"/>
                </a:cxn>
                <a:cxn ang="0">
                  <a:pos x="74" y="30"/>
                </a:cxn>
                <a:cxn ang="0">
                  <a:pos x="91" y="15"/>
                </a:cxn>
                <a:cxn ang="0">
                  <a:pos x="74" y="0"/>
                </a:cxn>
                <a:cxn ang="0">
                  <a:pos x="41" y="39"/>
                </a:cxn>
                <a:cxn ang="0">
                  <a:pos x="40" y="39"/>
                </a:cxn>
                <a:cxn ang="0">
                  <a:pos x="28" y="0"/>
                </a:cxn>
                <a:cxn ang="0">
                  <a:pos x="0" y="10"/>
                </a:cxn>
              </a:cxnLst>
              <a:rect l="0" t="0" r="r" b="b"/>
              <a:pathLst>
                <a:path w="91" h="126">
                  <a:moveTo>
                    <a:pt x="0" y="1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4" y="17"/>
                    <a:pt x="18" y="33"/>
                    <a:pt x="18" y="48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44" y="108"/>
                    <a:pt x="44" y="100"/>
                    <a:pt x="44" y="93"/>
                  </a:cubicBezTo>
                  <a:cubicBezTo>
                    <a:pt x="44" y="47"/>
                    <a:pt x="53" y="28"/>
                    <a:pt x="59" y="28"/>
                  </a:cubicBezTo>
                  <a:cubicBezTo>
                    <a:pt x="60" y="28"/>
                    <a:pt x="67" y="30"/>
                    <a:pt x="74" y="30"/>
                  </a:cubicBezTo>
                  <a:cubicBezTo>
                    <a:pt x="83" y="30"/>
                    <a:pt x="91" y="22"/>
                    <a:pt x="91" y="15"/>
                  </a:cubicBezTo>
                  <a:cubicBezTo>
                    <a:pt x="91" y="6"/>
                    <a:pt x="85" y="0"/>
                    <a:pt x="74" y="0"/>
                  </a:cubicBezTo>
                  <a:cubicBezTo>
                    <a:pt x="56" y="0"/>
                    <a:pt x="47" y="25"/>
                    <a:pt x="41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9" y="26"/>
                    <a:pt x="36" y="7"/>
                    <a:pt x="28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7558088" y="1031875"/>
              <a:ext cx="95250" cy="222250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145"/>
                </a:cxn>
                <a:cxn ang="0">
                  <a:pos x="42" y="174"/>
                </a:cxn>
                <a:cxn ang="0">
                  <a:pos x="75" y="156"/>
                </a:cxn>
                <a:cxn ang="0">
                  <a:pos x="71" y="149"/>
                </a:cxn>
                <a:cxn ang="0">
                  <a:pos x="53" y="158"/>
                </a:cxn>
                <a:cxn ang="0">
                  <a:pos x="40" y="146"/>
                </a:cxn>
                <a:cxn ang="0">
                  <a:pos x="40" y="60"/>
                </a:cxn>
                <a:cxn ang="0">
                  <a:pos x="68" y="60"/>
                </a:cxn>
                <a:cxn ang="0">
                  <a:pos x="68" y="49"/>
                </a:cxn>
                <a:cxn ang="0">
                  <a:pos x="40" y="49"/>
                </a:cxn>
                <a:cxn ang="0">
                  <a:pos x="40" y="0"/>
                </a:cxn>
                <a:cxn ang="0">
                  <a:pos x="14" y="14"/>
                </a:cxn>
                <a:cxn ang="0">
                  <a:pos x="14" y="49"/>
                </a:cxn>
                <a:cxn ang="0">
                  <a:pos x="0" y="49"/>
                </a:cxn>
                <a:cxn ang="0">
                  <a:pos x="0" y="60"/>
                </a:cxn>
                <a:cxn ang="0">
                  <a:pos x="14" y="60"/>
                </a:cxn>
              </a:cxnLst>
              <a:rect l="0" t="0" r="r" b="b"/>
              <a:pathLst>
                <a:path w="75" h="174">
                  <a:moveTo>
                    <a:pt x="14" y="60"/>
                  </a:moveTo>
                  <a:cubicBezTo>
                    <a:pt x="14" y="145"/>
                    <a:pt x="14" y="145"/>
                    <a:pt x="14" y="145"/>
                  </a:cubicBezTo>
                  <a:cubicBezTo>
                    <a:pt x="14" y="157"/>
                    <a:pt x="20" y="174"/>
                    <a:pt x="42" y="174"/>
                  </a:cubicBezTo>
                  <a:cubicBezTo>
                    <a:pt x="54" y="174"/>
                    <a:pt x="67" y="165"/>
                    <a:pt x="75" y="156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5" y="154"/>
                    <a:pt x="60" y="158"/>
                    <a:pt x="53" y="158"/>
                  </a:cubicBezTo>
                  <a:cubicBezTo>
                    <a:pt x="46" y="158"/>
                    <a:pt x="40" y="154"/>
                    <a:pt x="40" y="146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4" y="6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7654925" y="1003300"/>
              <a:ext cx="160338" cy="246063"/>
            </a:xfrm>
            <a:custGeom>
              <a:avLst/>
              <a:gdLst/>
              <a:ahLst/>
              <a:cxnLst>
                <a:cxn ang="0">
                  <a:pos x="126" y="194"/>
                </a:cxn>
                <a:cxn ang="0">
                  <a:pos x="126" y="187"/>
                </a:cxn>
                <a:cxn ang="0">
                  <a:pos x="112" y="184"/>
                </a:cxn>
                <a:cxn ang="0">
                  <a:pos x="112" y="109"/>
                </a:cxn>
                <a:cxn ang="0">
                  <a:pos x="72" y="68"/>
                </a:cxn>
                <a:cxn ang="0">
                  <a:pos x="39" y="83"/>
                </a:cxn>
                <a:cxn ang="0">
                  <a:pos x="39" y="0"/>
                </a:cxn>
                <a:cxn ang="0">
                  <a:pos x="0" y="15"/>
                </a:cxn>
                <a:cxn ang="0">
                  <a:pos x="0" y="22"/>
                </a:cxn>
                <a:cxn ang="0">
                  <a:pos x="14" y="33"/>
                </a:cxn>
                <a:cxn ang="0">
                  <a:pos x="14" y="184"/>
                </a:cxn>
                <a:cxn ang="0">
                  <a:pos x="0" y="187"/>
                </a:cxn>
                <a:cxn ang="0">
                  <a:pos x="0" y="194"/>
                </a:cxn>
                <a:cxn ang="0">
                  <a:pos x="51" y="194"/>
                </a:cxn>
                <a:cxn ang="0">
                  <a:pos x="51" y="187"/>
                </a:cxn>
                <a:cxn ang="0">
                  <a:pos x="39" y="184"/>
                </a:cxn>
                <a:cxn ang="0">
                  <a:pos x="39" y="96"/>
                </a:cxn>
                <a:cxn ang="0">
                  <a:pos x="62" y="82"/>
                </a:cxn>
                <a:cxn ang="0">
                  <a:pos x="87" y="109"/>
                </a:cxn>
                <a:cxn ang="0">
                  <a:pos x="87" y="184"/>
                </a:cxn>
                <a:cxn ang="0">
                  <a:pos x="73" y="187"/>
                </a:cxn>
                <a:cxn ang="0">
                  <a:pos x="73" y="194"/>
                </a:cxn>
                <a:cxn ang="0">
                  <a:pos x="126" y="194"/>
                </a:cxn>
              </a:cxnLst>
              <a:rect l="0" t="0" r="r" b="b"/>
              <a:pathLst>
                <a:path w="126" h="194">
                  <a:moveTo>
                    <a:pt x="126" y="194"/>
                  </a:moveTo>
                  <a:cubicBezTo>
                    <a:pt x="126" y="187"/>
                    <a:pt x="126" y="187"/>
                    <a:pt x="126" y="187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78"/>
                    <a:pt x="88" y="68"/>
                    <a:pt x="72" y="68"/>
                  </a:cubicBezTo>
                  <a:cubicBezTo>
                    <a:pt x="61" y="68"/>
                    <a:pt x="49" y="74"/>
                    <a:pt x="39" y="83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9" y="22"/>
                    <a:pt x="14" y="24"/>
                    <a:pt x="14" y="33"/>
                  </a:cubicBezTo>
                  <a:cubicBezTo>
                    <a:pt x="14" y="184"/>
                    <a:pt x="14" y="184"/>
                    <a:pt x="14" y="184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1" y="194"/>
                    <a:pt x="51" y="194"/>
                    <a:pt x="51" y="194"/>
                  </a:cubicBezTo>
                  <a:cubicBezTo>
                    <a:pt x="51" y="187"/>
                    <a:pt x="51" y="187"/>
                    <a:pt x="51" y="187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1"/>
                    <a:pt x="50" y="82"/>
                    <a:pt x="62" y="82"/>
                  </a:cubicBezTo>
                  <a:cubicBezTo>
                    <a:pt x="73" y="82"/>
                    <a:pt x="87" y="90"/>
                    <a:pt x="87" y="109"/>
                  </a:cubicBezTo>
                  <a:cubicBezTo>
                    <a:pt x="87" y="184"/>
                    <a:pt x="87" y="184"/>
                    <a:pt x="87" y="184"/>
                  </a:cubicBezTo>
                  <a:cubicBezTo>
                    <a:pt x="73" y="187"/>
                    <a:pt x="73" y="187"/>
                    <a:pt x="73" y="187"/>
                  </a:cubicBezTo>
                  <a:cubicBezTo>
                    <a:pt x="73" y="194"/>
                    <a:pt x="73" y="194"/>
                    <a:pt x="73" y="194"/>
                  </a:cubicBezTo>
                  <a:lnTo>
                    <a:pt x="126" y="194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9"/>
            <p:cNvSpPr>
              <a:spLocks noEditPoints="1"/>
            </p:cNvSpPr>
            <p:nvPr userDrawn="1"/>
          </p:nvSpPr>
          <p:spPr bwMode="auto">
            <a:xfrm>
              <a:off x="7823200" y="1089025"/>
              <a:ext cx="120650" cy="165100"/>
            </a:xfrm>
            <a:custGeom>
              <a:avLst/>
              <a:gdLst/>
              <a:ahLst/>
              <a:cxnLst>
                <a:cxn ang="0">
                  <a:pos x="95" y="49"/>
                </a:cxn>
                <a:cxn ang="0">
                  <a:pos x="51" y="0"/>
                </a:cxn>
                <a:cxn ang="0">
                  <a:pos x="0" y="70"/>
                </a:cxn>
                <a:cxn ang="0">
                  <a:pos x="46" y="129"/>
                </a:cxn>
                <a:cxn ang="0">
                  <a:pos x="95" y="99"/>
                </a:cxn>
                <a:cxn ang="0">
                  <a:pos x="88" y="93"/>
                </a:cxn>
                <a:cxn ang="0">
                  <a:pos x="60" y="110"/>
                </a:cxn>
                <a:cxn ang="0">
                  <a:pos x="25" y="67"/>
                </a:cxn>
                <a:cxn ang="0">
                  <a:pos x="95" y="49"/>
                </a:cxn>
                <a:cxn ang="0">
                  <a:pos x="22" y="57"/>
                </a:cxn>
                <a:cxn ang="0">
                  <a:pos x="47" y="9"/>
                </a:cxn>
                <a:cxn ang="0">
                  <a:pos x="66" y="29"/>
                </a:cxn>
                <a:cxn ang="0">
                  <a:pos x="52" y="49"/>
                </a:cxn>
                <a:cxn ang="0">
                  <a:pos x="22" y="57"/>
                </a:cxn>
              </a:cxnLst>
              <a:rect l="0" t="0" r="r" b="b"/>
              <a:pathLst>
                <a:path w="95" h="129">
                  <a:moveTo>
                    <a:pt x="95" y="49"/>
                  </a:moveTo>
                  <a:cubicBezTo>
                    <a:pt x="94" y="24"/>
                    <a:pt x="77" y="0"/>
                    <a:pt x="51" y="0"/>
                  </a:cubicBezTo>
                  <a:cubicBezTo>
                    <a:pt x="16" y="0"/>
                    <a:pt x="0" y="39"/>
                    <a:pt x="0" y="70"/>
                  </a:cubicBezTo>
                  <a:cubicBezTo>
                    <a:pt x="0" y="100"/>
                    <a:pt x="17" y="129"/>
                    <a:pt x="46" y="129"/>
                  </a:cubicBezTo>
                  <a:cubicBezTo>
                    <a:pt x="70" y="129"/>
                    <a:pt x="83" y="117"/>
                    <a:pt x="95" y="99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80" y="102"/>
                    <a:pt x="76" y="110"/>
                    <a:pt x="60" y="110"/>
                  </a:cubicBezTo>
                  <a:cubicBezTo>
                    <a:pt x="37" y="110"/>
                    <a:pt x="26" y="88"/>
                    <a:pt x="25" y="67"/>
                  </a:cubicBezTo>
                  <a:lnTo>
                    <a:pt x="95" y="49"/>
                  </a:lnTo>
                  <a:close/>
                  <a:moveTo>
                    <a:pt x="22" y="57"/>
                  </a:moveTo>
                  <a:cubicBezTo>
                    <a:pt x="22" y="31"/>
                    <a:pt x="29" y="9"/>
                    <a:pt x="47" y="9"/>
                  </a:cubicBezTo>
                  <a:cubicBezTo>
                    <a:pt x="58" y="9"/>
                    <a:pt x="66" y="16"/>
                    <a:pt x="66" y="29"/>
                  </a:cubicBezTo>
                  <a:cubicBezTo>
                    <a:pt x="66" y="41"/>
                    <a:pt x="62" y="47"/>
                    <a:pt x="52" y="49"/>
                  </a:cubicBezTo>
                  <a:lnTo>
                    <a:pt x="22" y="57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0"/>
            <p:cNvSpPr>
              <a:spLocks noEditPoints="1"/>
            </p:cNvSpPr>
            <p:nvPr userDrawn="1"/>
          </p:nvSpPr>
          <p:spPr bwMode="auto">
            <a:xfrm>
              <a:off x="7950200" y="1089025"/>
              <a:ext cx="134938" cy="165100"/>
            </a:xfrm>
            <a:custGeom>
              <a:avLst/>
              <a:gdLst/>
              <a:ahLst/>
              <a:cxnLst>
                <a:cxn ang="0">
                  <a:pos x="87" y="41"/>
                </a:cxn>
                <a:cxn ang="0">
                  <a:pos x="30" y="0"/>
                </a:cxn>
                <a:cxn ang="0">
                  <a:pos x="8" y="14"/>
                </a:cxn>
                <a:cxn ang="0">
                  <a:pos x="23" y="26"/>
                </a:cxn>
                <a:cxn ang="0">
                  <a:pos x="43" y="9"/>
                </a:cxn>
                <a:cxn ang="0">
                  <a:pos x="61" y="33"/>
                </a:cxn>
                <a:cxn ang="0">
                  <a:pos x="61" y="45"/>
                </a:cxn>
                <a:cxn ang="0">
                  <a:pos x="0" y="99"/>
                </a:cxn>
                <a:cxn ang="0">
                  <a:pos x="29" y="129"/>
                </a:cxn>
                <a:cxn ang="0">
                  <a:pos x="62" y="112"/>
                </a:cxn>
                <a:cxn ang="0">
                  <a:pos x="82" y="129"/>
                </a:cxn>
                <a:cxn ang="0">
                  <a:pos x="106" y="115"/>
                </a:cxn>
                <a:cxn ang="0">
                  <a:pos x="102" y="109"/>
                </a:cxn>
                <a:cxn ang="0">
                  <a:pos x="93" y="113"/>
                </a:cxn>
                <a:cxn ang="0">
                  <a:pos x="87" y="103"/>
                </a:cxn>
                <a:cxn ang="0">
                  <a:pos x="87" y="41"/>
                </a:cxn>
                <a:cxn ang="0">
                  <a:pos x="61" y="103"/>
                </a:cxn>
                <a:cxn ang="0">
                  <a:pos x="43" y="111"/>
                </a:cxn>
                <a:cxn ang="0">
                  <a:pos x="27" y="91"/>
                </a:cxn>
                <a:cxn ang="0">
                  <a:pos x="61" y="55"/>
                </a:cxn>
                <a:cxn ang="0">
                  <a:pos x="61" y="103"/>
                </a:cxn>
              </a:cxnLst>
              <a:rect l="0" t="0" r="r" b="b"/>
              <a:pathLst>
                <a:path w="106" h="129">
                  <a:moveTo>
                    <a:pt x="87" y="41"/>
                  </a:moveTo>
                  <a:cubicBezTo>
                    <a:pt x="87" y="12"/>
                    <a:pt x="49" y="0"/>
                    <a:pt x="30" y="0"/>
                  </a:cubicBezTo>
                  <a:cubicBezTo>
                    <a:pt x="20" y="0"/>
                    <a:pt x="8" y="4"/>
                    <a:pt x="8" y="14"/>
                  </a:cubicBezTo>
                  <a:cubicBezTo>
                    <a:pt x="8" y="23"/>
                    <a:pt x="13" y="26"/>
                    <a:pt x="23" y="26"/>
                  </a:cubicBezTo>
                  <a:cubicBezTo>
                    <a:pt x="36" y="26"/>
                    <a:pt x="38" y="9"/>
                    <a:pt x="43" y="9"/>
                  </a:cubicBezTo>
                  <a:cubicBezTo>
                    <a:pt x="51" y="9"/>
                    <a:pt x="61" y="19"/>
                    <a:pt x="61" y="33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35" y="57"/>
                    <a:pt x="0" y="66"/>
                    <a:pt x="0" y="99"/>
                  </a:cubicBezTo>
                  <a:cubicBezTo>
                    <a:pt x="0" y="115"/>
                    <a:pt x="13" y="129"/>
                    <a:pt x="29" y="129"/>
                  </a:cubicBezTo>
                  <a:cubicBezTo>
                    <a:pt x="43" y="129"/>
                    <a:pt x="53" y="122"/>
                    <a:pt x="62" y="112"/>
                  </a:cubicBezTo>
                  <a:cubicBezTo>
                    <a:pt x="65" y="121"/>
                    <a:pt x="69" y="129"/>
                    <a:pt x="82" y="129"/>
                  </a:cubicBezTo>
                  <a:cubicBezTo>
                    <a:pt x="93" y="129"/>
                    <a:pt x="103" y="120"/>
                    <a:pt x="106" y="115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99" y="111"/>
                    <a:pt x="96" y="113"/>
                    <a:pt x="93" y="113"/>
                  </a:cubicBezTo>
                  <a:cubicBezTo>
                    <a:pt x="88" y="113"/>
                    <a:pt x="87" y="109"/>
                    <a:pt x="87" y="103"/>
                  </a:cubicBezTo>
                  <a:lnTo>
                    <a:pt x="87" y="41"/>
                  </a:lnTo>
                  <a:close/>
                  <a:moveTo>
                    <a:pt x="61" y="103"/>
                  </a:moveTo>
                  <a:cubicBezTo>
                    <a:pt x="58" y="108"/>
                    <a:pt x="51" y="111"/>
                    <a:pt x="43" y="111"/>
                  </a:cubicBezTo>
                  <a:cubicBezTo>
                    <a:pt x="36" y="111"/>
                    <a:pt x="27" y="101"/>
                    <a:pt x="27" y="91"/>
                  </a:cubicBezTo>
                  <a:cubicBezTo>
                    <a:pt x="27" y="72"/>
                    <a:pt x="40" y="61"/>
                    <a:pt x="61" y="55"/>
                  </a:cubicBezTo>
                  <a:lnTo>
                    <a:pt x="61" y="10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8080375" y="1089025"/>
              <a:ext cx="109538" cy="165100"/>
            </a:xfrm>
            <a:custGeom>
              <a:avLst/>
              <a:gdLst/>
              <a:ahLst/>
              <a:cxnLst>
                <a:cxn ang="0">
                  <a:pos x="40" y="129"/>
                </a:cxn>
                <a:cxn ang="0">
                  <a:pos x="86" y="90"/>
                </a:cxn>
                <a:cxn ang="0">
                  <a:pos x="24" y="29"/>
                </a:cxn>
                <a:cxn ang="0">
                  <a:pos x="44" y="9"/>
                </a:cxn>
                <a:cxn ang="0">
                  <a:pos x="64" y="28"/>
                </a:cxn>
                <a:cxn ang="0">
                  <a:pos x="77" y="16"/>
                </a:cxn>
                <a:cxn ang="0">
                  <a:pos x="56" y="0"/>
                </a:cxn>
                <a:cxn ang="0">
                  <a:pos x="5" y="40"/>
                </a:cxn>
                <a:cxn ang="0">
                  <a:pos x="65" y="101"/>
                </a:cxn>
                <a:cxn ang="0">
                  <a:pos x="42" y="120"/>
                </a:cxn>
                <a:cxn ang="0">
                  <a:pos x="31" y="112"/>
                </a:cxn>
                <a:cxn ang="0">
                  <a:pos x="13" y="94"/>
                </a:cxn>
                <a:cxn ang="0">
                  <a:pos x="0" y="108"/>
                </a:cxn>
                <a:cxn ang="0">
                  <a:pos x="40" y="129"/>
                </a:cxn>
              </a:cxnLst>
              <a:rect l="0" t="0" r="r" b="b"/>
              <a:pathLst>
                <a:path w="86" h="129">
                  <a:moveTo>
                    <a:pt x="40" y="129"/>
                  </a:moveTo>
                  <a:cubicBezTo>
                    <a:pt x="65" y="129"/>
                    <a:pt x="86" y="116"/>
                    <a:pt x="86" y="90"/>
                  </a:cubicBezTo>
                  <a:cubicBezTo>
                    <a:pt x="86" y="45"/>
                    <a:pt x="24" y="55"/>
                    <a:pt x="24" y="29"/>
                  </a:cubicBezTo>
                  <a:cubicBezTo>
                    <a:pt x="24" y="18"/>
                    <a:pt x="33" y="11"/>
                    <a:pt x="44" y="9"/>
                  </a:cubicBezTo>
                  <a:cubicBezTo>
                    <a:pt x="46" y="21"/>
                    <a:pt x="52" y="28"/>
                    <a:pt x="64" y="28"/>
                  </a:cubicBezTo>
                  <a:cubicBezTo>
                    <a:pt x="71" y="28"/>
                    <a:pt x="77" y="24"/>
                    <a:pt x="77" y="16"/>
                  </a:cubicBezTo>
                  <a:cubicBezTo>
                    <a:pt x="77" y="6"/>
                    <a:pt x="67" y="0"/>
                    <a:pt x="56" y="0"/>
                  </a:cubicBezTo>
                  <a:cubicBezTo>
                    <a:pt x="35" y="0"/>
                    <a:pt x="5" y="14"/>
                    <a:pt x="5" y="40"/>
                  </a:cubicBezTo>
                  <a:cubicBezTo>
                    <a:pt x="5" y="77"/>
                    <a:pt x="65" y="72"/>
                    <a:pt x="65" y="101"/>
                  </a:cubicBezTo>
                  <a:cubicBezTo>
                    <a:pt x="65" y="114"/>
                    <a:pt x="56" y="120"/>
                    <a:pt x="42" y="120"/>
                  </a:cubicBezTo>
                  <a:cubicBezTo>
                    <a:pt x="36" y="120"/>
                    <a:pt x="32" y="119"/>
                    <a:pt x="31" y="112"/>
                  </a:cubicBezTo>
                  <a:cubicBezTo>
                    <a:pt x="30" y="103"/>
                    <a:pt x="25" y="94"/>
                    <a:pt x="13" y="94"/>
                  </a:cubicBezTo>
                  <a:cubicBezTo>
                    <a:pt x="6" y="94"/>
                    <a:pt x="0" y="100"/>
                    <a:pt x="0" y="108"/>
                  </a:cubicBezTo>
                  <a:cubicBezTo>
                    <a:pt x="0" y="126"/>
                    <a:pt x="24" y="129"/>
                    <a:pt x="40" y="12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8194675" y="1031875"/>
              <a:ext cx="95250" cy="222250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145"/>
                </a:cxn>
                <a:cxn ang="0">
                  <a:pos x="42" y="174"/>
                </a:cxn>
                <a:cxn ang="0">
                  <a:pos x="75" y="156"/>
                </a:cxn>
                <a:cxn ang="0">
                  <a:pos x="71" y="149"/>
                </a:cxn>
                <a:cxn ang="0">
                  <a:pos x="53" y="158"/>
                </a:cxn>
                <a:cxn ang="0">
                  <a:pos x="39" y="146"/>
                </a:cxn>
                <a:cxn ang="0">
                  <a:pos x="39" y="60"/>
                </a:cxn>
                <a:cxn ang="0">
                  <a:pos x="68" y="60"/>
                </a:cxn>
                <a:cxn ang="0">
                  <a:pos x="68" y="49"/>
                </a:cxn>
                <a:cxn ang="0">
                  <a:pos x="39" y="49"/>
                </a:cxn>
                <a:cxn ang="0">
                  <a:pos x="39" y="0"/>
                </a:cxn>
                <a:cxn ang="0">
                  <a:pos x="14" y="14"/>
                </a:cxn>
                <a:cxn ang="0">
                  <a:pos x="14" y="49"/>
                </a:cxn>
                <a:cxn ang="0">
                  <a:pos x="0" y="49"/>
                </a:cxn>
                <a:cxn ang="0">
                  <a:pos x="0" y="60"/>
                </a:cxn>
                <a:cxn ang="0">
                  <a:pos x="14" y="60"/>
                </a:cxn>
              </a:cxnLst>
              <a:rect l="0" t="0" r="r" b="b"/>
              <a:pathLst>
                <a:path w="75" h="174">
                  <a:moveTo>
                    <a:pt x="14" y="60"/>
                  </a:moveTo>
                  <a:cubicBezTo>
                    <a:pt x="14" y="145"/>
                    <a:pt x="14" y="145"/>
                    <a:pt x="14" y="145"/>
                  </a:cubicBezTo>
                  <a:cubicBezTo>
                    <a:pt x="14" y="157"/>
                    <a:pt x="19" y="174"/>
                    <a:pt x="42" y="174"/>
                  </a:cubicBezTo>
                  <a:cubicBezTo>
                    <a:pt x="54" y="174"/>
                    <a:pt x="67" y="165"/>
                    <a:pt x="75" y="156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5" y="154"/>
                    <a:pt x="59" y="158"/>
                    <a:pt x="53" y="158"/>
                  </a:cubicBezTo>
                  <a:cubicBezTo>
                    <a:pt x="46" y="158"/>
                    <a:pt x="39" y="154"/>
                    <a:pt x="39" y="146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4" y="6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Line 24"/>
            <p:cNvSpPr>
              <a:spLocks noChangeShapeType="1"/>
            </p:cNvSpPr>
            <p:nvPr userDrawn="1"/>
          </p:nvSpPr>
          <p:spPr bwMode="auto">
            <a:xfrm>
              <a:off x="6958013" y="1211263"/>
              <a:ext cx="123825" cy="1588"/>
            </a:xfrm>
            <a:prstGeom prst="line">
              <a:avLst/>
            </a:prstGeom>
            <a:noFill/>
            <a:ln w="11113" cap="flat">
              <a:solidFill>
                <a:srgbClr val="00539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7685088" y="1287463"/>
              <a:ext cx="85725" cy="122238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4" y="96"/>
                </a:cxn>
                <a:cxn ang="0">
                  <a:pos x="0" y="96"/>
                </a:cxn>
                <a:cxn ang="0">
                  <a:pos x="4" y="0"/>
                </a:cxn>
                <a:cxn ang="0">
                  <a:pos x="42" y="0"/>
                </a:cxn>
                <a:cxn ang="0">
                  <a:pos x="67" y="23"/>
                </a:cxn>
                <a:cxn ang="0">
                  <a:pos x="33" y="53"/>
                </a:cxn>
                <a:cxn ang="0">
                  <a:pos x="21" y="52"/>
                </a:cxn>
                <a:cxn ang="0">
                  <a:pos x="19" y="43"/>
                </a:cxn>
                <a:cxn ang="0">
                  <a:pos x="30" y="44"/>
                </a:cxn>
                <a:cxn ang="0">
                  <a:pos x="53" y="23"/>
                </a:cxn>
                <a:cxn ang="0">
                  <a:pos x="38" y="9"/>
                </a:cxn>
                <a:cxn ang="0">
                  <a:pos x="16" y="9"/>
                </a:cxn>
              </a:cxnLst>
              <a:rect l="0" t="0" r="r" b="b"/>
              <a:pathLst>
                <a:path w="67" h="96">
                  <a:moveTo>
                    <a:pt x="16" y="9"/>
                  </a:moveTo>
                  <a:cubicBezTo>
                    <a:pt x="15" y="36"/>
                    <a:pt x="14" y="62"/>
                    <a:pt x="14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3" y="64"/>
                    <a:pt x="4" y="12"/>
                    <a:pt x="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62" y="0"/>
                    <a:pt x="67" y="14"/>
                    <a:pt x="67" y="23"/>
                  </a:cubicBezTo>
                  <a:cubicBezTo>
                    <a:pt x="67" y="42"/>
                    <a:pt x="51" y="53"/>
                    <a:pt x="33" y="53"/>
                  </a:cubicBezTo>
                  <a:cubicBezTo>
                    <a:pt x="29" y="53"/>
                    <a:pt x="25" y="52"/>
                    <a:pt x="21" y="52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3" y="43"/>
                    <a:pt x="26" y="44"/>
                    <a:pt x="30" y="44"/>
                  </a:cubicBezTo>
                  <a:cubicBezTo>
                    <a:pt x="42" y="44"/>
                    <a:pt x="53" y="38"/>
                    <a:pt x="53" y="23"/>
                  </a:cubicBezTo>
                  <a:cubicBezTo>
                    <a:pt x="53" y="12"/>
                    <a:pt x="45" y="9"/>
                    <a:pt x="38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 userDrawn="1"/>
          </p:nvSpPr>
          <p:spPr bwMode="auto">
            <a:xfrm>
              <a:off x="7778750" y="1287463"/>
              <a:ext cx="20638" cy="122238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3" y="24"/>
                </a:cxn>
                <a:cxn ang="0">
                  <a:pos x="16" y="24"/>
                </a:cxn>
                <a:cxn ang="0">
                  <a:pos x="3" y="10"/>
                </a:cxn>
                <a:cxn ang="0">
                  <a:pos x="4" y="0"/>
                </a:cxn>
                <a:cxn ang="0">
                  <a:pos x="17" y="0"/>
                </a:cxn>
                <a:cxn ang="0">
                  <a:pos x="17" y="10"/>
                </a:cxn>
                <a:cxn ang="0">
                  <a:pos x="3" y="10"/>
                </a:cxn>
              </a:cxnLst>
              <a:rect l="0" t="0" r="r" b="b"/>
              <a:pathLst>
                <a:path w="17" h="96">
                  <a:moveTo>
                    <a:pt x="16" y="24"/>
                  </a:moveTo>
                  <a:cubicBezTo>
                    <a:pt x="14" y="48"/>
                    <a:pt x="13" y="72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72"/>
                    <a:pt x="3" y="48"/>
                    <a:pt x="3" y="24"/>
                  </a:cubicBezTo>
                  <a:lnTo>
                    <a:pt x="16" y="24"/>
                  </a:lnTo>
                  <a:close/>
                  <a:moveTo>
                    <a:pt x="3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0"/>
                    <a:pt x="17" y="10"/>
                    <a:pt x="17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 noEditPoints="1"/>
            </p:cNvSpPr>
            <p:nvPr userDrawn="1"/>
          </p:nvSpPr>
          <p:spPr bwMode="auto">
            <a:xfrm>
              <a:off x="7815263" y="1317625"/>
              <a:ext cx="90488" cy="131763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4" y="4"/>
                </a:cxn>
                <a:cxn ang="0">
                  <a:pos x="37" y="0"/>
                </a:cxn>
                <a:cxn ang="0">
                  <a:pos x="72" y="34"/>
                </a:cxn>
                <a:cxn ang="0">
                  <a:pos x="39" y="74"/>
                </a:cxn>
                <a:cxn ang="0">
                  <a:pos x="14" y="60"/>
                </a:cxn>
                <a:cxn ang="0">
                  <a:pos x="14" y="60"/>
                </a:cxn>
                <a:cxn ang="0">
                  <a:pos x="13" y="104"/>
                </a:cxn>
                <a:cxn ang="0">
                  <a:pos x="0" y="104"/>
                </a:cxn>
                <a:cxn ang="0">
                  <a:pos x="15" y="39"/>
                </a:cxn>
                <a:cxn ang="0">
                  <a:pos x="37" y="65"/>
                </a:cxn>
                <a:cxn ang="0">
                  <a:pos x="60" y="34"/>
                </a:cxn>
                <a:cxn ang="0">
                  <a:pos x="35" y="9"/>
                </a:cxn>
                <a:cxn ang="0">
                  <a:pos x="16" y="12"/>
                </a:cxn>
                <a:cxn ang="0">
                  <a:pos x="15" y="39"/>
                </a:cxn>
              </a:cxnLst>
              <a:rect l="0" t="0" r="r" b="b"/>
              <a:pathLst>
                <a:path w="72" h="104">
                  <a:moveTo>
                    <a:pt x="0" y="104"/>
                  </a:moveTo>
                  <a:cubicBezTo>
                    <a:pt x="2" y="71"/>
                    <a:pt x="3" y="38"/>
                    <a:pt x="4" y="4"/>
                  </a:cubicBezTo>
                  <a:cubicBezTo>
                    <a:pt x="14" y="2"/>
                    <a:pt x="25" y="0"/>
                    <a:pt x="37" y="0"/>
                  </a:cubicBezTo>
                  <a:cubicBezTo>
                    <a:pt x="56" y="0"/>
                    <a:pt x="72" y="8"/>
                    <a:pt x="72" y="34"/>
                  </a:cubicBezTo>
                  <a:cubicBezTo>
                    <a:pt x="72" y="55"/>
                    <a:pt x="62" y="74"/>
                    <a:pt x="39" y="74"/>
                  </a:cubicBezTo>
                  <a:cubicBezTo>
                    <a:pt x="29" y="74"/>
                    <a:pt x="19" y="70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73"/>
                    <a:pt x="13" y="86"/>
                    <a:pt x="13" y="104"/>
                  </a:cubicBezTo>
                  <a:lnTo>
                    <a:pt x="0" y="104"/>
                  </a:lnTo>
                  <a:close/>
                  <a:moveTo>
                    <a:pt x="15" y="39"/>
                  </a:moveTo>
                  <a:cubicBezTo>
                    <a:pt x="15" y="56"/>
                    <a:pt x="23" y="65"/>
                    <a:pt x="37" y="65"/>
                  </a:cubicBezTo>
                  <a:cubicBezTo>
                    <a:pt x="54" y="65"/>
                    <a:pt x="60" y="49"/>
                    <a:pt x="60" y="34"/>
                  </a:cubicBezTo>
                  <a:cubicBezTo>
                    <a:pt x="60" y="18"/>
                    <a:pt x="52" y="9"/>
                    <a:pt x="35" y="9"/>
                  </a:cubicBezTo>
                  <a:cubicBezTo>
                    <a:pt x="29" y="9"/>
                    <a:pt x="22" y="10"/>
                    <a:pt x="16" y="12"/>
                  </a:cubicBezTo>
                  <a:cubicBezTo>
                    <a:pt x="15" y="20"/>
                    <a:pt x="15" y="28"/>
                    <a:pt x="15" y="3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 userDrawn="1"/>
          </p:nvSpPr>
          <p:spPr bwMode="auto">
            <a:xfrm>
              <a:off x="7916863" y="1317625"/>
              <a:ext cx="84138" cy="93663"/>
            </a:xfrm>
            <a:custGeom>
              <a:avLst/>
              <a:gdLst/>
              <a:ahLst/>
              <a:cxnLst>
                <a:cxn ang="0">
                  <a:pos x="13" y="36"/>
                </a:cxn>
                <a:cxn ang="0">
                  <a:pos x="13" y="40"/>
                </a:cxn>
                <a:cxn ang="0">
                  <a:pos x="39" y="65"/>
                </a:cxn>
                <a:cxn ang="0">
                  <a:pos x="61" y="61"/>
                </a:cxn>
                <a:cxn ang="0">
                  <a:pos x="59" y="71"/>
                </a:cxn>
                <a:cxn ang="0">
                  <a:pos x="37" y="74"/>
                </a:cxn>
                <a:cxn ang="0">
                  <a:pos x="0" y="39"/>
                </a:cxn>
                <a:cxn ang="0">
                  <a:pos x="36" y="0"/>
                </a:cxn>
                <a:cxn ang="0">
                  <a:pos x="67" y="29"/>
                </a:cxn>
                <a:cxn ang="0">
                  <a:pos x="66" y="36"/>
                </a:cxn>
                <a:cxn ang="0">
                  <a:pos x="13" y="36"/>
                </a:cxn>
                <a:cxn ang="0">
                  <a:pos x="55" y="28"/>
                </a:cxn>
                <a:cxn ang="0">
                  <a:pos x="37" y="7"/>
                </a:cxn>
                <a:cxn ang="0">
                  <a:pos x="13" y="28"/>
                </a:cxn>
                <a:cxn ang="0">
                  <a:pos x="55" y="28"/>
                </a:cxn>
              </a:cxnLst>
              <a:rect l="0" t="0" r="r" b="b"/>
              <a:pathLst>
                <a:path w="67" h="74">
                  <a:moveTo>
                    <a:pt x="13" y="36"/>
                  </a:moveTo>
                  <a:cubicBezTo>
                    <a:pt x="13" y="40"/>
                    <a:pt x="13" y="40"/>
                    <a:pt x="13" y="40"/>
                  </a:cubicBezTo>
                  <a:cubicBezTo>
                    <a:pt x="13" y="56"/>
                    <a:pt x="23" y="65"/>
                    <a:pt x="39" y="65"/>
                  </a:cubicBezTo>
                  <a:cubicBezTo>
                    <a:pt x="46" y="65"/>
                    <a:pt x="54" y="63"/>
                    <a:pt x="61" y="6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2" y="73"/>
                    <a:pt x="45" y="74"/>
                    <a:pt x="37" y="74"/>
                  </a:cubicBezTo>
                  <a:cubicBezTo>
                    <a:pt x="8" y="74"/>
                    <a:pt x="0" y="56"/>
                    <a:pt x="0" y="39"/>
                  </a:cubicBezTo>
                  <a:cubicBezTo>
                    <a:pt x="0" y="17"/>
                    <a:pt x="13" y="0"/>
                    <a:pt x="36" y="0"/>
                  </a:cubicBezTo>
                  <a:cubicBezTo>
                    <a:pt x="55" y="0"/>
                    <a:pt x="67" y="10"/>
                    <a:pt x="67" y="29"/>
                  </a:cubicBezTo>
                  <a:cubicBezTo>
                    <a:pt x="67" y="31"/>
                    <a:pt x="67" y="33"/>
                    <a:pt x="66" y="36"/>
                  </a:cubicBezTo>
                  <a:lnTo>
                    <a:pt x="13" y="36"/>
                  </a:lnTo>
                  <a:close/>
                  <a:moveTo>
                    <a:pt x="55" y="28"/>
                  </a:moveTo>
                  <a:cubicBezTo>
                    <a:pt x="55" y="16"/>
                    <a:pt x="50" y="7"/>
                    <a:pt x="37" y="7"/>
                  </a:cubicBezTo>
                  <a:cubicBezTo>
                    <a:pt x="24" y="7"/>
                    <a:pt x="16" y="16"/>
                    <a:pt x="13" y="28"/>
                  </a:cubicBezTo>
                  <a:lnTo>
                    <a:pt x="55" y="28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8012113" y="1287463"/>
              <a:ext cx="20638" cy="122238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4" y="0"/>
                </a:cxn>
                <a:cxn ang="0">
                  <a:pos x="17" y="0"/>
                </a:cxn>
              </a:cxnLst>
              <a:rect l="0" t="0" r="r" b="b"/>
              <a:pathLst>
                <a:path w="17" h="96">
                  <a:moveTo>
                    <a:pt x="17" y="0"/>
                  </a:moveTo>
                  <a:cubicBezTo>
                    <a:pt x="15" y="31"/>
                    <a:pt x="14" y="64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64"/>
                    <a:pt x="4" y="32"/>
                    <a:pt x="4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>
              <a:spLocks noEditPoints="1"/>
            </p:cNvSpPr>
            <p:nvPr userDrawn="1"/>
          </p:nvSpPr>
          <p:spPr bwMode="auto">
            <a:xfrm>
              <a:off x="8048625" y="1287463"/>
              <a:ext cx="20638" cy="122238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3" y="24"/>
                </a:cxn>
                <a:cxn ang="0">
                  <a:pos x="16" y="24"/>
                </a:cxn>
                <a:cxn ang="0">
                  <a:pos x="3" y="10"/>
                </a:cxn>
                <a:cxn ang="0">
                  <a:pos x="4" y="0"/>
                </a:cxn>
                <a:cxn ang="0">
                  <a:pos x="17" y="0"/>
                </a:cxn>
                <a:cxn ang="0">
                  <a:pos x="17" y="10"/>
                </a:cxn>
                <a:cxn ang="0">
                  <a:pos x="3" y="10"/>
                </a:cxn>
              </a:cxnLst>
              <a:rect l="0" t="0" r="r" b="b"/>
              <a:pathLst>
                <a:path w="17" h="96">
                  <a:moveTo>
                    <a:pt x="16" y="24"/>
                  </a:moveTo>
                  <a:cubicBezTo>
                    <a:pt x="14" y="48"/>
                    <a:pt x="14" y="72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72"/>
                    <a:pt x="3" y="48"/>
                    <a:pt x="3" y="24"/>
                  </a:cubicBezTo>
                  <a:lnTo>
                    <a:pt x="16" y="24"/>
                  </a:lnTo>
                  <a:close/>
                  <a:moveTo>
                    <a:pt x="3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0"/>
                    <a:pt x="17" y="10"/>
                    <a:pt x="17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8085138" y="1317625"/>
              <a:ext cx="90488" cy="92075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16" y="15"/>
                </a:cxn>
                <a:cxn ang="0">
                  <a:pos x="44" y="0"/>
                </a:cxn>
                <a:cxn ang="0">
                  <a:pos x="71" y="22"/>
                </a:cxn>
                <a:cxn ang="0">
                  <a:pos x="69" y="73"/>
                </a:cxn>
                <a:cxn ang="0">
                  <a:pos x="57" y="73"/>
                </a:cxn>
                <a:cxn ang="0">
                  <a:pos x="59" y="27"/>
                </a:cxn>
                <a:cxn ang="0">
                  <a:pos x="40" y="10"/>
                </a:cxn>
                <a:cxn ang="0">
                  <a:pos x="16" y="29"/>
                </a:cxn>
                <a:cxn ang="0">
                  <a:pos x="13" y="73"/>
                </a:cxn>
                <a:cxn ang="0">
                  <a:pos x="0" y="73"/>
                </a:cxn>
                <a:cxn ang="0">
                  <a:pos x="4" y="1"/>
                </a:cxn>
                <a:cxn ang="0">
                  <a:pos x="16" y="1"/>
                </a:cxn>
                <a:cxn ang="0">
                  <a:pos x="16" y="15"/>
                </a:cxn>
              </a:cxnLst>
              <a:rect l="0" t="0" r="r" b="b"/>
              <a:pathLst>
                <a:path w="71" h="73">
                  <a:moveTo>
                    <a:pt x="1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2" y="4"/>
                    <a:pt x="32" y="0"/>
                    <a:pt x="44" y="0"/>
                  </a:cubicBezTo>
                  <a:cubicBezTo>
                    <a:pt x="59" y="0"/>
                    <a:pt x="71" y="5"/>
                    <a:pt x="71" y="22"/>
                  </a:cubicBezTo>
                  <a:cubicBezTo>
                    <a:pt x="71" y="27"/>
                    <a:pt x="69" y="61"/>
                    <a:pt x="69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4"/>
                    <a:pt x="59" y="39"/>
                    <a:pt x="59" y="27"/>
                  </a:cubicBezTo>
                  <a:cubicBezTo>
                    <a:pt x="59" y="14"/>
                    <a:pt x="52" y="10"/>
                    <a:pt x="40" y="10"/>
                  </a:cubicBezTo>
                  <a:cubicBezTo>
                    <a:pt x="28" y="10"/>
                    <a:pt x="19" y="17"/>
                    <a:pt x="16" y="29"/>
                  </a:cubicBezTo>
                  <a:cubicBezTo>
                    <a:pt x="13" y="41"/>
                    <a:pt x="13" y="66"/>
                    <a:pt x="13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" y="49"/>
                    <a:pt x="4" y="25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>
              <a:spLocks noEditPoints="1"/>
            </p:cNvSpPr>
            <p:nvPr userDrawn="1"/>
          </p:nvSpPr>
          <p:spPr bwMode="auto">
            <a:xfrm>
              <a:off x="8189913" y="1317625"/>
              <a:ext cx="82550" cy="93663"/>
            </a:xfrm>
            <a:custGeom>
              <a:avLst/>
              <a:gdLst/>
              <a:ahLst/>
              <a:cxnLst>
                <a:cxn ang="0">
                  <a:pos x="12" y="36"/>
                </a:cxn>
                <a:cxn ang="0">
                  <a:pos x="12" y="40"/>
                </a:cxn>
                <a:cxn ang="0">
                  <a:pos x="39" y="65"/>
                </a:cxn>
                <a:cxn ang="0">
                  <a:pos x="61" y="61"/>
                </a:cxn>
                <a:cxn ang="0">
                  <a:pos x="59" y="71"/>
                </a:cxn>
                <a:cxn ang="0">
                  <a:pos x="37" y="74"/>
                </a:cxn>
                <a:cxn ang="0">
                  <a:pos x="0" y="39"/>
                </a:cxn>
                <a:cxn ang="0">
                  <a:pos x="35" y="0"/>
                </a:cxn>
                <a:cxn ang="0">
                  <a:pos x="66" y="29"/>
                </a:cxn>
                <a:cxn ang="0">
                  <a:pos x="66" y="36"/>
                </a:cxn>
                <a:cxn ang="0">
                  <a:pos x="12" y="36"/>
                </a:cxn>
                <a:cxn ang="0">
                  <a:pos x="55" y="28"/>
                </a:cxn>
                <a:cxn ang="0">
                  <a:pos x="37" y="7"/>
                </a:cxn>
                <a:cxn ang="0">
                  <a:pos x="13" y="28"/>
                </a:cxn>
                <a:cxn ang="0">
                  <a:pos x="55" y="28"/>
                </a:cxn>
              </a:cxnLst>
              <a:rect l="0" t="0" r="r" b="b"/>
              <a:pathLst>
                <a:path w="66" h="74">
                  <a:moveTo>
                    <a:pt x="12" y="36"/>
                  </a:moveTo>
                  <a:cubicBezTo>
                    <a:pt x="12" y="40"/>
                    <a:pt x="12" y="40"/>
                    <a:pt x="12" y="40"/>
                  </a:cubicBezTo>
                  <a:cubicBezTo>
                    <a:pt x="12" y="56"/>
                    <a:pt x="23" y="65"/>
                    <a:pt x="39" y="65"/>
                  </a:cubicBezTo>
                  <a:cubicBezTo>
                    <a:pt x="46" y="65"/>
                    <a:pt x="54" y="63"/>
                    <a:pt x="61" y="6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1" y="73"/>
                    <a:pt x="44" y="74"/>
                    <a:pt x="37" y="74"/>
                  </a:cubicBezTo>
                  <a:cubicBezTo>
                    <a:pt x="7" y="74"/>
                    <a:pt x="0" y="56"/>
                    <a:pt x="0" y="39"/>
                  </a:cubicBezTo>
                  <a:cubicBezTo>
                    <a:pt x="0" y="17"/>
                    <a:pt x="12" y="0"/>
                    <a:pt x="35" y="0"/>
                  </a:cubicBezTo>
                  <a:cubicBezTo>
                    <a:pt x="54" y="0"/>
                    <a:pt x="66" y="10"/>
                    <a:pt x="66" y="29"/>
                  </a:cubicBezTo>
                  <a:cubicBezTo>
                    <a:pt x="66" y="31"/>
                    <a:pt x="66" y="33"/>
                    <a:pt x="66" y="36"/>
                  </a:cubicBezTo>
                  <a:lnTo>
                    <a:pt x="12" y="36"/>
                  </a:lnTo>
                  <a:close/>
                  <a:moveTo>
                    <a:pt x="55" y="28"/>
                  </a:moveTo>
                  <a:cubicBezTo>
                    <a:pt x="55" y="16"/>
                    <a:pt x="49" y="7"/>
                    <a:pt x="37" y="7"/>
                  </a:cubicBezTo>
                  <a:cubicBezTo>
                    <a:pt x="24" y="7"/>
                    <a:pt x="15" y="16"/>
                    <a:pt x="13" y="28"/>
                  </a:cubicBezTo>
                  <a:lnTo>
                    <a:pt x="55" y="28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 userDrawn="1"/>
          </p:nvSpPr>
          <p:spPr bwMode="auto">
            <a:xfrm>
              <a:off x="6338888" y="773113"/>
              <a:ext cx="547688" cy="457200"/>
            </a:xfrm>
            <a:prstGeom prst="rect">
              <a:avLst/>
            </a:prstGeom>
            <a:noFill/>
            <a:ln w="30163" cap="flat">
              <a:solidFill>
                <a:srgbClr val="00539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6650038" y="796925"/>
              <a:ext cx="6350" cy="2222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4" y="14"/>
                </a:cxn>
                <a:cxn ang="0">
                  <a:pos x="4" y="1"/>
                </a:cxn>
              </a:cxnLst>
              <a:rect l="0" t="0" r="r" b="b"/>
              <a:pathLst>
                <a:path w="4" h="14">
                  <a:moveTo>
                    <a:pt x="4" y="1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" y="1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6656388" y="823913"/>
              <a:ext cx="200025" cy="3095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7"/>
                </a:cxn>
                <a:cxn ang="0">
                  <a:pos x="9" y="106"/>
                </a:cxn>
                <a:cxn ang="0">
                  <a:pos x="13" y="106"/>
                </a:cxn>
                <a:cxn ang="0">
                  <a:pos x="4" y="118"/>
                </a:cxn>
                <a:cxn ang="0">
                  <a:pos x="4" y="244"/>
                </a:cxn>
                <a:cxn ang="0">
                  <a:pos x="157" y="244"/>
                </a:cxn>
                <a:cxn ang="0">
                  <a:pos x="75" y="49"/>
                </a:cxn>
                <a:cxn ang="0">
                  <a:pos x="14" y="113"/>
                </a:cxn>
                <a:cxn ang="0">
                  <a:pos x="12" y="107"/>
                </a:cxn>
                <a:cxn ang="0">
                  <a:pos x="60" y="52"/>
                </a:cxn>
                <a:cxn ang="0">
                  <a:pos x="0" y="0"/>
                </a:cxn>
              </a:cxnLst>
              <a:rect l="0" t="0" r="r" b="b"/>
              <a:pathLst>
                <a:path w="157" h="244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9" y="106"/>
                    <a:pt x="9" y="106"/>
                    <a:pt x="9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4" y="118"/>
                    <a:pt x="4" y="118"/>
                    <a:pt x="4" y="118"/>
                  </a:cubicBezTo>
                  <a:cubicBezTo>
                    <a:pt x="4" y="118"/>
                    <a:pt x="4" y="201"/>
                    <a:pt x="4" y="244"/>
                  </a:cubicBezTo>
                  <a:cubicBezTo>
                    <a:pt x="157" y="244"/>
                    <a:pt x="157" y="244"/>
                    <a:pt x="157" y="244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31" y="40"/>
                    <a:pt x="20" y="24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6554788" y="827088"/>
              <a:ext cx="3175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1" y="0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6554788" y="847725"/>
              <a:ext cx="90488" cy="29210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30"/>
                </a:cxn>
                <a:cxn ang="0">
                  <a:pos x="11" y="226"/>
                </a:cxn>
                <a:cxn ang="0">
                  <a:pos x="71" y="226"/>
                </a:cxn>
                <a:cxn ang="0">
                  <a:pos x="56" y="165"/>
                </a:cxn>
                <a:cxn ang="0">
                  <a:pos x="50" y="104"/>
                </a:cxn>
                <a:cxn ang="0">
                  <a:pos x="51" y="69"/>
                </a:cxn>
                <a:cxn ang="0">
                  <a:pos x="25" y="96"/>
                </a:cxn>
                <a:cxn ang="0">
                  <a:pos x="24" y="90"/>
                </a:cxn>
                <a:cxn ang="0">
                  <a:pos x="47" y="67"/>
                </a:cxn>
                <a:cxn ang="0">
                  <a:pos x="16" y="32"/>
                </a:cxn>
                <a:cxn ang="0">
                  <a:pos x="1" y="0"/>
                </a:cxn>
              </a:cxnLst>
              <a:rect l="0" t="0" r="r" b="b"/>
              <a:pathLst>
                <a:path w="71" h="230">
                  <a:moveTo>
                    <a:pt x="1" y="0"/>
                  </a:moveTo>
                  <a:cubicBezTo>
                    <a:pt x="5" y="91"/>
                    <a:pt x="5" y="140"/>
                    <a:pt x="0" y="230"/>
                  </a:cubicBezTo>
                  <a:cubicBezTo>
                    <a:pt x="5" y="227"/>
                    <a:pt x="6" y="226"/>
                    <a:pt x="11" y="226"/>
                  </a:cubicBezTo>
                  <a:cubicBezTo>
                    <a:pt x="35" y="226"/>
                    <a:pt x="48" y="226"/>
                    <a:pt x="71" y="226"/>
                  </a:cubicBezTo>
                  <a:cubicBezTo>
                    <a:pt x="71" y="226"/>
                    <a:pt x="60" y="189"/>
                    <a:pt x="56" y="165"/>
                  </a:cubicBezTo>
                  <a:cubicBezTo>
                    <a:pt x="52" y="141"/>
                    <a:pt x="51" y="128"/>
                    <a:pt x="50" y="104"/>
                  </a:cubicBezTo>
                  <a:cubicBezTo>
                    <a:pt x="50" y="90"/>
                    <a:pt x="51" y="69"/>
                    <a:pt x="51" y="69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4" y="90"/>
                    <a:pt x="38" y="76"/>
                    <a:pt x="47" y="67"/>
                  </a:cubicBezTo>
                  <a:cubicBezTo>
                    <a:pt x="29" y="50"/>
                    <a:pt x="29" y="50"/>
                    <a:pt x="16" y="32"/>
                  </a:cubicBezTo>
                  <a:cubicBezTo>
                    <a:pt x="11" y="24"/>
                    <a:pt x="6" y="13"/>
                    <a:pt x="1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6411913" y="871538"/>
              <a:ext cx="123825" cy="209550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57" y="86"/>
                </a:cxn>
                <a:cxn ang="0">
                  <a:pos x="0" y="158"/>
                </a:cxn>
                <a:cxn ang="0">
                  <a:pos x="18" y="155"/>
                </a:cxn>
                <a:cxn ang="0">
                  <a:pos x="11" y="165"/>
                </a:cxn>
                <a:cxn ang="0">
                  <a:pos x="54" y="119"/>
                </a:cxn>
                <a:cxn ang="0">
                  <a:pos x="93" y="72"/>
                </a:cxn>
                <a:cxn ang="0">
                  <a:pos x="97" y="15"/>
                </a:cxn>
                <a:cxn ang="0">
                  <a:pos x="98" y="0"/>
                </a:cxn>
              </a:cxnLst>
              <a:rect l="0" t="0" r="r" b="b"/>
              <a:pathLst>
                <a:path w="98" h="165">
                  <a:moveTo>
                    <a:pt x="98" y="0"/>
                  </a:moveTo>
                  <a:cubicBezTo>
                    <a:pt x="84" y="39"/>
                    <a:pt x="78" y="51"/>
                    <a:pt x="57" y="86"/>
                  </a:cubicBezTo>
                  <a:cubicBezTo>
                    <a:pt x="40" y="113"/>
                    <a:pt x="25" y="132"/>
                    <a:pt x="0" y="158"/>
                  </a:cubicBezTo>
                  <a:cubicBezTo>
                    <a:pt x="18" y="155"/>
                    <a:pt x="18" y="155"/>
                    <a:pt x="18" y="155"/>
                  </a:cubicBezTo>
                  <a:cubicBezTo>
                    <a:pt x="11" y="165"/>
                    <a:pt x="11" y="165"/>
                    <a:pt x="11" y="165"/>
                  </a:cubicBezTo>
                  <a:cubicBezTo>
                    <a:pt x="54" y="119"/>
                    <a:pt x="54" y="119"/>
                    <a:pt x="54" y="119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7" y="15"/>
                    <a:pt x="97" y="15"/>
                    <a:pt x="97" y="15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6551613" y="931863"/>
              <a:ext cx="3175" cy="42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26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2" h="27">
                  <a:moveTo>
                    <a:pt x="0" y="0"/>
                  </a:moveTo>
                  <a:lnTo>
                    <a:pt x="2" y="0"/>
                  </a:lnTo>
                  <a:lnTo>
                    <a:pt x="2" y="26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6534150" y="960438"/>
              <a:ext cx="14288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11" y="8"/>
                </a:cxn>
                <a:cxn ang="0">
                  <a:pos x="11" y="5"/>
                </a:cxn>
                <a:cxn ang="0">
                  <a:pos x="0" y="0"/>
                </a:cxn>
              </a:cxnLst>
              <a:rect l="0" t="0" r="r" b="b"/>
              <a:pathLst>
                <a:path w="11" h="8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4" y="6"/>
                    <a:pt x="11" y="8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6389688" y="979488"/>
              <a:ext cx="157163" cy="15875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0" y="114"/>
                </a:cxn>
                <a:cxn ang="0">
                  <a:pos x="58" y="109"/>
                </a:cxn>
                <a:cxn ang="0">
                  <a:pos x="96" y="55"/>
                </a:cxn>
                <a:cxn ang="0">
                  <a:pos x="99" y="50"/>
                </a:cxn>
                <a:cxn ang="0">
                  <a:pos x="106" y="42"/>
                </a:cxn>
                <a:cxn ang="0">
                  <a:pos x="113" y="31"/>
                </a:cxn>
                <a:cxn ang="0">
                  <a:pos x="116" y="31"/>
                </a:cxn>
                <a:cxn ang="0">
                  <a:pos x="88" y="75"/>
                </a:cxn>
                <a:cxn ang="0">
                  <a:pos x="51" y="125"/>
                </a:cxn>
                <a:cxn ang="0">
                  <a:pos x="64" y="125"/>
                </a:cxn>
                <a:cxn ang="0">
                  <a:pos x="67" y="121"/>
                </a:cxn>
                <a:cxn ang="0">
                  <a:pos x="101" y="121"/>
                </a:cxn>
                <a:cxn ang="0">
                  <a:pos x="121" y="121"/>
                </a:cxn>
                <a:cxn ang="0">
                  <a:pos x="124" y="10"/>
                </a:cxn>
                <a:cxn ang="0">
                  <a:pos x="103" y="40"/>
                </a:cxn>
                <a:cxn ang="0">
                  <a:pos x="92" y="55"/>
                </a:cxn>
                <a:cxn ang="0">
                  <a:pos x="92" y="53"/>
                </a:cxn>
                <a:cxn ang="0">
                  <a:pos x="94" y="46"/>
                </a:cxn>
                <a:cxn ang="0">
                  <a:pos x="103" y="19"/>
                </a:cxn>
                <a:cxn ang="0">
                  <a:pos x="110" y="9"/>
                </a:cxn>
                <a:cxn ang="0">
                  <a:pos x="109" y="0"/>
                </a:cxn>
              </a:cxnLst>
              <a:rect l="0" t="0" r="r" b="b"/>
              <a:pathLst>
                <a:path w="124" h="125">
                  <a:moveTo>
                    <a:pt x="109" y="0"/>
                  </a:moveTo>
                  <a:cubicBezTo>
                    <a:pt x="109" y="0"/>
                    <a:pt x="51" y="80"/>
                    <a:pt x="0" y="114"/>
                  </a:cubicBezTo>
                  <a:cubicBezTo>
                    <a:pt x="18" y="113"/>
                    <a:pt x="58" y="109"/>
                    <a:pt x="58" y="109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9" y="38"/>
                    <a:pt x="113" y="31"/>
                    <a:pt x="113" y="31"/>
                  </a:cubicBezTo>
                  <a:cubicBezTo>
                    <a:pt x="113" y="31"/>
                    <a:pt x="117" y="30"/>
                    <a:pt x="116" y="31"/>
                  </a:cubicBezTo>
                  <a:cubicBezTo>
                    <a:pt x="108" y="46"/>
                    <a:pt x="100" y="58"/>
                    <a:pt x="88" y="75"/>
                  </a:cubicBezTo>
                  <a:cubicBezTo>
                    <a:pt x="74" y="95"/>
                    <a:pt x="68" y="107"/>
                    <a:pt x="51" y="125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7" y="121"/>
                    <a:pt x="67" y="121"/>
                    <a:pt x="67" y="121"/>
                  </a:cubicBezTo>
                  <a:cubicBezTo>
                    <a:pt x="67" y="121"/>
                    <a:pt x="97" y="121"/>
                    <a:pt x="101" y="121"/>
                  </a:cubicBezTo>
                  <a:cubicBezTo>
                    <a:pt x="107" y="121"/>
                    <a:pt x="114" y="121"/>
                    <a:pt x="121" y="121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0" y="44"/>
                    <a:pt x="94" y="51"/>
                    <a:pt x="92" y="55"/>
                  </a:cubicBezTo>
                  <a:cubicBezTo>
                    <a:pt x="91" y="56"/>
                    <a:pt x="93" y="52"/>
                    <a:pt x="92" y="53"/>
                  </a:cubicBezTo>
                  <a:cubicBezTo>
                    <a:pt x="93" y="52"/>
                    <a:pt x="93" y="51"/>
                    <a:pt x="94" y="46"/>
                  </a:cubicBezTo>
                  <a:cubicBezTo>
                    <a:pt x="97" y="36"/>
                    <a:pt x="103" y="19"/>
                    <a:pt x="103" y="19"/>
                  </a:cubicBezTo>
                  <a:cubicBezTo>
                    <a:pt x="110" y="9"/>
                    <a:pt x="110" y="9"/>
                    <a:pt x="110" y="9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6364288" y="1130300"/>
              <a:ext cx="469900" cy="746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28"/>
                </a:cxn>
                <a:cxn ang="0">
                  <a:pos x="116" y="59"/>
                </a:cxn>
                <a:cxn ang="0">
                  <a:pos x="352" y="56"/>
                </a:cxn>
                <a:cxn ang="0">
                  <a:pos x="359" y="40"/>
                </a:cxn>
                <a:cxn ang="0">
                  <a:pos x="371" y="16"/>
                </a:cxn>
                <a:cxn ang="0">
                  <a:pos x="191" y="20"/>
                </a:cxn>
                <a:cxn ang="0">
                  <a:pos x="115" y="16"/>
                </a:cxn>
                <a:cxn ang="0">
                  <a:pos x="0" y="0"/>
                </a:cxn>
              </a:cxnLst>
              <a:rect l="0" t="0" r="r" b="b"/>
              <a:pathLst>
                <a:path w="371" h="59">
                  <a:moveTo>
                    <a:pt x="0" y="0"/>
                  </a:moveTo>
                  <a:cubicBezTo>
                    <a:pt x="29" y="18"/>
                    <a:pt x="16" y="11"/>
                    <a:pt x="48" y="28"/>
                  </a:cubicBezTo>
                  <a:cubicBezTo>
                    <a:pt x="61" y="35"/>
                    <a:pt x="89" y="49"/>
                    <a:pt x="116" y="59"/>
                  </a:cubicBezTo>
                  <a:cubicBezTo>
                    <a:pt x="352" y="56"/>
                    <a:pt x="352" y="56"/>
                    <a:pt x="352" y="56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71" y="16"/>
                    <a:pt x="371" y="16"/>
                    <a:pt x="371" y="16"/>
                  </a:cubicBezTo>
                  <a:cubicBezTo>
                    <a:pt x="301" y="21"/>
                    <a:pt x="261" y="20"/>
                    <a:pt x="191" y="20"/>
                  </a:cubicBezTo>
                  <a:cubicBezTo>
                    <a:pt x="161" y="20"/>
                    <a:pt x="144" y="19"/>
                    <a:pt x="115" y="16"/>
                  </a:cubicBezTo>
                  <a:cubicBezTo>
                    <a:pt x="70" y="11"/>
                    <a:pt x="44" y="6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 noEditPoints="1"/>
            </p:cNvSpPr>
            <p:nvPr userDrawn="1"/>
          </p:nvSpPr>
          <p:spPr bwMode="auto">
            <a:xfrm>
              <a:off x="8280400" y="1376363"/>
              <a:ext cx="36513" cy="34925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4" y="28"/>
                </a:cxn>
                <a:cxn ang="0">
                  <a:pos x="0" y="14"/>
                </a:cxn>
                <a:cxn ang="0">
                  <a:pos x="14" y="0"/>
                </a:cxn>
                <a:cxn ang="0">
                  <a:pos x="29" y="14"/>
                </a:cxn>
                <a:cxn ang="0">
                  <a:pos x="2" y="14"/>
                </a:cxn>
                <a:cxn ang="0">
                  <a:pos x="14" y="27"/>
                </a:cxn>
                <a:cxn ang="0">
                  <a:pos x="27" y="14"/>
                </a:cxn>
                <a:cxn ang="0">
                  <a:pos x="14" y="1"/>
                </a:cxn>
                <a:cxn ang="0">
                  <a:pos x="2" y="14"/>
                </a:cxn>
                <a:cxn ang="0">
                  <a:pos x="9" y="5"/>
                </a:cxn>
                <a:cxn ang="0">
                  <a:pos x="16" y="5"/>
                </a:cxn>
                <a:cxn ang="0">
                  <a:pos x="21" y="10"/>
                </a:cxn>
                <a:cxn ang="0">
                  <a:pos x="17" y="15"/>
                </a:cxn>
                <a:cxn ang="0">
                  <a:pos x="22" y="22"/>
                </a:cxn>
                <a:cxn ang="0">
                  <a:pos x="20" y="22"/>
                </a:cxn>
                <a:cxn ang="0">
                  <a:pos x="15" y="15"/>
                </a:cxn>
                <a:cxn ang="0">
                  <a:pos x="11" y="15"/>
                </a:cxn>
                <a:cxn ang="0">
                  <a:pos x="11" y="22"/>
                </a:cxn>
                <a:cxn ang="0">
                  <a:pos x="9" y="22"/>
                </a:cxn>
                <a:cxn ang="0">
                  <a:pos x="9" y="5"/>
                </a:cxn>
                <a:cxn ang="0">
                  <a:pos x="11" y="13"/>
                </a:cxn>
                <a:cxn ang="0">
                  <a:pos x="14" y="13"/>
                </a:cxn>
                <a:cxn ang="0">
                  <a:pos x="20" y="10"/>
                </a:cxn>
                <a:cxn ang="0">
                  <a:pos x="15" y="7"/>
                </a:cxn>
                <a:cxn ang="0">
                  <a:pos x="11" y="7"/>
                </a:cxn>
                <a:cxn ang="0">
                  <a:pos x="11" y="13"/>
                </a:cxn>
              </a:cxnLst>
              <a:rect l="0" t="0" r="r" b="b"/>
              <a:pathLst>
                <a:path w="29" h="28">
                  <a:moveTo>
                    <a:pt x="29" y="14"/>
                  </a:moveTo>
                  <a:cubicBezTo>
                    <a:pt x="29" y="22"/>
                    <a:pt x="22" y="28"/>
                    <a:pt x="14" y="28"/>
                  </a:cubicBezTo>
                  <a:cubicBezTo>
                    <a:pt x="7" y="28"/>
                    <a:pt x="0" y="22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lose/>
                  <a:moveTo>
                    <a:pt x="2" y="14"/>
                  </a:moveTo>
                  <a:cubicBezTo>
                    <a:pt x="2" y="21"/>
                    <a:pt x="7" y="27"/>
                    <a:pt x="14" y="27"/>
                  </a:cubicBezTo>
                  <a:cubicBezTo>
                    <a:pt x="22" y="27"/>
                    <a:pt x="27" y="21"/>
                    <a:pt x="27" y="14"/>
                  </a:cubicBezTo>
                  <a:cubicBezTo>
                    <a:pt x="27" y="7"/>
                    <a:pt x="22" y="1"/>
                    <a:pt x="14" y="1"/>
                  </a:cubicBezTo>
                  <a:cubicBezTo>
                    <a:pt x="7" y="1"/>
                    <a:pt x="2" y="6"/>
                    <a:pt x="2" y="14"/>
                  </a:cubicBezTo>
                  <a:close/>
                  <a:moveTo>
                    <a:pt x="9" y="5"/>
                  </a:moveTo>
                  <a:cubicBezTo>
                    <a:pt x="16" y="5"/>
                    <a:pt x="16" y="5"/>
                    <a:pt x="16" y="5"/>
                  </a:cubicBezTo>
                  <a:cubicBezTo>
                    <a:pt x="19" y="5"/>
                    <a:pt x="21" y="7"/>
                    <a:pt x="21" y="10"/>
                  </a:cubicBezTo>
                  <a:cubicBezTo>
                    <a:pt x="21" y="13"/>
                    <a:pt x="19" y="14"/>
                    <a:pt x="17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2"/>
                    <a:pt x="9" y="22"/>
                    <a:pt x="9" y="22"/>
                  </a:cubicBezTo>
                  <a:lnTo>
                    <a:pt x="9" y="5"/>
                  </a:lnTo>
                  <a:close/>
                  <a:moveTo>
                    <a:pt x="11" y="13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17" y="13"/>
                    <a:pt x="20" y="13"/>
                    <a:pt x="20" y="10"/>
                  </a:cubicBezTo>
                  <a:cubicBezTo>
                    <a:pt x="20" y="7"/>
                    <a:pt x="17" y="7"/>
                    <a:pt x="15" y="7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11" y="1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956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awn Dehydrator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1508" y="2461636"/>
            <a:ext cx="2370500" cy="4396364"/>
          </a:xfrm>
          <a:prstGeom prst="round1Rect">
            <a:avLst/>
          </a:prstGeom>
        </p:spPr>
      </p:pic>
      <p:sp>
        <p:nvSpPr>
          <p:cNvPr id="10" name="Round Single Corner Rectangle 9"/>
          <p:cNvSpPr/>
          <p:nvPr userDrawn="1"/>
        </p:nvSpPr>
        <p:spPr>
          <a:xfrm flipH="1">
            <a:off x="2571184" y="2454242"/>
            <a:ext cx="6572816" cy="4403757"/>
          </a:xfrm>
          <a:prstGeom prst="round1Rect">
            <a:avLst>
              <a:gd name="adj" fmla="val 9553"/>
            </a:avLst>
          </a:prstGeom>
          <a:solidFill>
            <a:srgbClr val="D0E2D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133253" y="5409159"/>
            <a:ext cx="5549153" cy="914400"/>
          </a:xfrm>
          <a:noFill/>
          <a:ln w="3175">
            <a:noFill/>
          </a:ln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 bwMode="black">
          <a:xfrm>
            <a:off x="3044982" y="3866584"/>
            <a:ext cx="5641818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 bwMode="black">
          <a:xfrm>
            <a:off x="3044982" y="3295461"/>
            <a:ext cx="6019800" cy="3048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1400" spc="120" dirty="0" smtClean="0">
                <a:solidFill>
                  <a:prstClr val="black"/>
                </a:solidFill>
              </a:rPr>
              <a:t>NAME of CONFERENCE, VENUE or EVENT</a:t>
            </a:r>
            <a:endParaRPr lang="en-US" sz="1400" i="1" spc="120" dirty="0" smtClean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6327648" y="758952"/>
            <a:ext cx="1978025" cy="692151"/>
            <a:chOff x="6338888" y="757237"/>
            <a:chExt cx="1978025" cy="692151"/>
          </a:xfrm>
        </p:grpSpPr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6965950" y="760413"/>
              <a:ext cx="246063" cy="239713"/>
            </a:xfrm>
            <a:custGeom>
              <a:avLst/>
              <a:gdLst/>
              <a:ahLst/>
              <a:cxnLst>
                <a:cxn ang="0">
                  <a:pos x="55" y="189"/>
                </a:cxn>
                <a:cxn ang="0">
                  <a:pos x="55" y="180"/>
                </a:cxn>
                <a:cxn ang="0">
                  <a:pos x="33" y="155"/>
                </a:cxn>
                <a:cxn ang="0">
                  <a:pos x="37" y="28"/>
                </a:cxn>
                <a:cxn ang="0">
                  <a:pos x="37" y="28"/>
                </a:cxn>
                <a:cxn ang="0">
                  <a:pos x="84" y="152"/>
                </a:cxn>
                <a:cxn ang="0">
                  <a:pos x="91" y="152"/>
                </a:cxn>
                <a:cxn ang="0">
                  <a:pos x="141" y="28"/>
                </a:cxn>
                <a:cxn ang="0">
                  <a:pos x="141" y="28"/>
                </a:cxn>
                <a:cxn ang="0">
                  <a:pos x="145" y="178"/>
                </a:cxn>
                <a:cxn ang="0">
                  <a:pos x="131" y="180"/>
                </a:cxn>
                <a:cxn ang="0">
                  <a:pos x="131" y="189"/>
                </a:cxn>
                <a:cxn ang="0">
                  <a:pos x="194" y="189"/>
                </a:cxn>
                <a:cxn ang="0">
                  <a:pos x="194" y="180"/>
                </a:cxn>
                <a:cxn ang="0">
                  <a:pos x="179" y="178"/>
                </a:cxn>
                <a:cxn ang="0">
                  <a:pos x="173" y="10"/>
                </a:cxn>
                <a:cxn ang="0">
                  <a:pos x="188" y="8"/>
                </a:cxn>
                <a:cxn ang="0">
                  <a:pos x="188" y="0"/>
                </a:cxn>
                <a:cxn ang="0">
                  <a:pos x="139" y="0"/>
                </a:cxn>
                <a:cxn ang="0">
                  <a:pos x="99" y="104"/>
                </a:cxn>
                <a:cxn ang="0">
                  <a:pos x="6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25" y="10"/>
                </a:cxn>
                <a:cxn ang="0">
                  <a:pos x="21" y="153"/>
                </a:cxn>
                <a:cxn ang="0">
                  <a:pos x="0" y="180"/>
                </a:cxn>
                <a:cxn ang="0">
                  <a:pos x="0" y="189"/>
                </a:cxn>
                <a:cxn ang="0">
                  <a:pos x="55" y="189"/>
                </a:cxn>
              </a:cxnLst>
              <a:rect l="0" t="0" r="r" b="b"/>
              <a:pathLst>
                <a:path w="194" h="189">
                  <a:moveTo>
                    <a:pt x="55" y="189"/>
                  </a:moveTo>
                  <a:cubicBezTo>
                    <a:pt x="55" y="180"/>
                    <a:pt x="55" y="180"/>
                    <a:pt x="55" y="180"/>
                  </a:cubicBezTo>
                  <a:cubicBezTo>
                    <a:pt x="41" y="179"/>
                    <a:pt x="33" y="172"/>
                    <a:pt x="33" y="155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84" y="152"/>
                    <a:pt x="84" y="152"/>
                    <a:pt x="84" y="152"/>
                  </a:cubicBezTo>
                  <a:cubicBezTo>
                    <a:pt x="91" y="152"/>
                    <a:pt x="91" y="152"/>
                    <a:pt x="91" y="152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5" y="178"/>
                    <a:pt x="145" y="178"/>
                    <a:pt x="145" y="178"/>
                  </a:cubicBezTo>
                  <a:cubicBezTo>
                    <a:pt x="131" y="180"/>
                    <a:pt x="131" y="180"/>
                    <a:pt x="131" y="180"/>
                  </a:cubicBezTo>
                  <a:cubicBezTo>
                    <a:pt x="131" y="189"/>
                    <a:pt x="131" y="189"/>
                    <a:pt x="131" y="189"/>
                  </a:cubicBezTo>
                  <a:cubicBezTo>
                    <a:pt x="194" y="189"/>
                    <a:pt x="194" y="189"/>
                    <a:pt x="194" y="189"/>
                  </a:cubicBezTo>
                  <a:cubicBezTo>
                    <a:pt x="194" y="180"/>
                    <a:pt x="194" y="180"/>
                    <a:pt x="194" y="180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88" y="8"/>
                    <a:pt x="188" y="8"/>
                    <a:pt x="188" y="8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20" y="173"/>
                    <a:pt x="12" y="176"/>
                    <a:pt x="0" y="180"/>
                  </a:cubicBezTo>
                  <a:cubicBezTo>
                    <a:pt x="0" y="189"/>
                    <a:pt x="0" y="189"/>
                    <a:pt x="0" y="189"/>
                  </a:cubicBezTo>
                  <a:lnTo>
                    <a:pt x="55" y="18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 userDrawn="1"/>
          </p:nvSpPr>
          <p:spPr bwMode="auto">
            <a:xfrm>
              <a:off x="7221538" y="831850"/>
              <a:ext cx="142875" cy="173038"/>
            </a:xfrm>
            <a:custGeom>
              <a:avLst/>
              <a:gdLst/>
              <a:ahLst/>
              <a:cxnLst>
                <a:cxn ang="0">
                  <a:pos x="93" y="42"/>
                </a:cxn>
                <a:cxn ang="0">
                  <a:pos x="32" y="0"/>
                </a:cxn>
                <a:cxn ang="0">
                  <a:pos x="9" y="14"/>
                </a:cxn>
                <a:cxn ang="0">
                  <a:pos x="24" y="27"/>
                </a:cxn>
                <a:cxn ang="0">
                  <a:pos x="46" y="9"/>
                </a:cxn>
                <a:cxn ang="0">
                  <a:pos x="66" y="34"/>
                </a:cxn>
                <a:cxn ang="0">
                  <a:pos x="66" y="47"/>
                </a:cxn>
                <a:cxn ang="0">
                  <a:pos x="0" y="105"/>
                </a:cxn>
                <a:cxn ang="0">
                  <a:pos x="31" y="136"/>
                </a:cxn>
                <a:cxn ang="0">
                  <a:pos x="67" y="118"/>
                </a:cxn>
                <a:cxn ang="0">
                  <a:pos x="87" y="136"/>
                </a:cxn>
                <a:cxn ang="0">
                  <a:pos x="113" y="121"/>
                </a:cxn>
                <a:cxn ang="0">
                  <a:pos x="108" y="115"/>
                </a:cxn>
                <a:cxn ang="0">
                  <a:pos x="99" y="119"/>
                </a:cxn>
                <a:cxn ang="0">
                  <a:pos x="93" y="109"/>
                </a:cxn>
                <a:cxn ang="0">
                  <a:pos x="93" y="42"/>
                </a:cxn>
                <a:cxn ang="0">
                  <a:pos x="66" y="109"/>
                </a:cxn>
                <a:cxn ang="0">
                  <a:pos x="46" y="117"/>
                </a:cxn>
                <a:cxn ang="0">
                  <a:pos x="29" y="96"/>
                </a:cxn>
                <a:cxn ang="0">
                  <a:pos x="66" y="57"/>
                </a:cxn>
                <a:cxn ang="0">
                  <a:pos x="66" y="109"/>
                </a:cxn>
              </a:cxnLst>
              <a:rect l="0" t="0" r="r" b="b"/>
              <a:pathLst>
                <a:path w="113" h="136">
                  <a:moveTo>
                    <a:pt x="93" y="42"/>
                  </a:moveTo>
                  <a:cubicBezTo>
                    <a:pt x="93" y="11"/>
                    <a:pt x="52" y="0"/>
                    <a:pt x="32" y="0"/>
                  </a:cubicBezTo>
                  <a:cubicBezTo>
                    <a:pt x="22" y="0"/>
                    <a:pt x="9" y="3"/>
                    <a:pt x="9" y="14"/>
                  </a:cubicBezTo>
                  <a:cubicBezTo>
                    <a:pt x="9" y="23"/>
                    <a:pt x="14" y="27"/>
                    <a:pt x="24" y="27"/>
                  </a:cubicBezTo>
                  <a:cubicBezTo>
                    <a:pt x="39" y="27"/>
                    <a:pt x="41" y="9"/>
                    <a:pt x="46" y="9"/>
                  </a:cubicBezTo>
                  <a:cubicBezTo>
                    <a:pt x="55" y="9"/>
                    <a:pt x="66" y="20"/>
                    <a:pt x="66" y="34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7" y="59"/>
                    <a:pt x="0" y="69"/>
                    <a:pt x="0" y="105"/>
                  </a:cubicBezTo>
                  <a:cubicBezTo>
                    <a:pt x="0" y="122"/>
                    <a:pt x="13" y="136"/>
                    <a:pt x="31" y="136"/>
                  </a:cubicBezTo>
                  <a:cubicBezTo>
                    <a:pt x="46" y="136"/>
                    <a:pt x="56" y="129"/>
                    <a:pt x="67" y="118"/>
                  </a:cubicBezTo>
                  <a:cubicBezTo>
                    <a:pt x="69" y="127"/>
                    <a:pt x="74" y="136"/>
                    <a:pt x="87" y="136"/>
                  </a:cubicBezTo>
                  <a:cubicBezTo>
                    <a:pt x="100" y="136"/>
                    <a:pt x="110" y="126"/>
                    <a:pt x="113" y="121"/>
                  </a:cubicBezTo>
                  <a:cubicBezTo>
                    <a:pt x="108" y="115"/>
                    <a:pt x="108" y="115"/>
                    <a:pt x="108" y="115"/>
                  </a:cubicBezTo>
                  <a:cubicBezTo>
                    <a:pt x="105" y="117"/>
                    <a:pt x="102" y="119"/>
                    <a:pt x="99" y="119"/>
                  </a:cubicBezTo>
                  <a:cubicBezTo>
                    <a:pt x="93" y="119"/>
                    <a:pt x="93" y="114"/>
                    <a:pt x="93" y="109"/>
                  </a:cubicBezTo>
                  <a:lnTo>
                    <a:pt x="93" y="42"/>
                  </a:lnTo>
                  <a:close/>
                  <a:moveTo>
                    <a:pt x="66" y="109"/>
                  </a:moveTo>
                  <a:cubicBezTo>
                    <a:pt x="62" y="113"/>
                    <a:pt x="54" y="117"/>
                    <a:pt x="46" y="117"/>
                  </a:cubicBezTo>
                  <a:cubicBezTo>
                    <a:pt x="38" y="117"/>
                    <a:pt x="29" y="107"/>
                    <a:pt x="29" y="96"/>
                  </a:cubicBezTo>
                  <a:cubicBezTo>
                    <a:pt x="29" y="76"/>
                    <a:pt x="43" y="63"/>
                    <a:pt x="66" y="57"/>
                  </a:cubicBezTo>
                  <a:lnTo>
                    <a:pt x="66" y="10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7358063" y="831850"/>
              <a:ext cx="123825" cy="16827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7"/>
                </a:cxn>
                <a:cxn ang="0">
                  <a:pos x="20" y="50"/>
                </a:cxn>
                <a:cxn ang="0">
                  <a:pos x="20" y="123"/>
                </a:cxn>
                <a:cxn ang="0">
                  <a:pos x="5" y="125"/>
                </a:cxn>
                <a:cxn ang="0">
                  <a:pos x="5" y="133"/>
                </a:cxn>
                <a:cxn ang="0">
                  <a:pos x="64" y="133"/>
                </a:cxn>
                <a:cxn ang="0">
                  <a:pos x="64" y="125"/>
                </a:cxn>
                <a:cxn ang="0">
                  <a:pos x="49" y="123"/>
                </a:cxn>
                <a:cxn ang="0">
                  <a:pos x="47" y="97"/>
                </a:cxn>
                <a:cxn ang="0">
                  <a:pos x="63" y="28"/>
                </a:cxn>
                <a:cxn ang="0">
                  <a:pos x="79" y="31"/>
                </a:cxn>
                <a:cxn ang="0">
                  <a:pos x="97" y="15"/>
                </a:cxn>
                <a:cxn ang="0">
                  <a:pos x="79" y="0"/>
                </a:cxn>
                <a:cxn ang="0">
                  <a:pos x="44" y="41"/>
                </a:cxn>
                <a:cxn ang="0">
                  <a:pos x="44" y="41"/>
                </a:cxn>
                <a:cxn ang="0">
                  <a:pos x="31" y="0"/>
                </a:cxn>
                <a:cxn ang="0">
                  <a:pos x="0" y="10"/>
                </a:cxn>
              </a:cxnLst>
              <a:rect l="0" t="0" r="r" b="b"/>
              <a:pathLst>
                <a:path w="97" h="133">
                  <a:moveTo>
                    <a:pt x="0" y="1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6" y="17"/>
                    <a:pt x="20" y="34"/>
                    <a:pt x="20" y="50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64" y="133"/>
                    <a:pt x="64" y="133"/>
                    <a:pt x="64" y="133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7" y="114"/>
                    <a:pt x="47" y="106"/>
                    <a:pt x="47" y="97"/>
                  </a:cubicBezTo>
                  <a:cubicBezTo>
                    <a:pt x="47" y="49"/>
                    <a:pt x="57" y="28"/>
                    <a:pt x="63" y="28"/>
                  </a:cubicBezTo>
                  <a:cubicBezTo>
                    <a:pt x="65" y="28"/>
                    <a:pt x="72" y="31"/>
                    <a:pt x="79" y="31"/>
                  </a:cubicBezTo>
                  <a:cubicBezTo>
                    <a:pt x="89" y="31"/>
                    <a:pt x="97" y="22"/>
                    <a:pt x="97" y="15"/>
                  </a:cubicBezTo>
                  <a:cubicBezTo>
                    <a:pt x="97" y="5"/>
                    <a:pt x="91" y="0"/>
                    <a:pt x="79" y="0"/>
                  </a:cubicBezTo>
                  <a:cubicBezTo>
                    <a:pt x="60" y="0"/>
                    <a:pt x="51" y="26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2" y="27"/>
                    <a:pt x="39" y="6"/>
                    <a:pt x="31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 userDrawn="1"/>
          </p:nvSpPr>
          <p:spPr bwMode="auto">
            <a:xfrm>
              <a:off x="7486650" y="757237"/>
              <a:ext cx="71438" cy="242888"/>
            </a:xfrm>
            <a:custGeom>
              <a:avLst/>
              <a:gdLst/>
              <a:ahLst/>
              <a:cxnLst>
                <a:cxn ang="0">
                  <a:pos x="56" y="191"/>
                </a:cxn>
                <a:cxn ang="0">
                  <a:pos x="56" y="183"/>
                </a:cxn>
                <a:cxn ang="0">
                  <a:pos x="42" y="181"/>
                </a:cxn>
                <a:cxn ang="0">
                  <a:pos x="42" y="58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15" y="91"/>
                </a:cxn>
                <a:cxn ang="0">
                  <a:pos x="15" y="181"/>
                </a:cxn>
                <a:cxn ang="0">
                  <a:pos x="0" y="183"/>
                </a:cxn>
                <a:cxn ang="0">
                  <a:pos x="0" y="191"/>
                </a:cxn>
                <a:cxn ang="0">
                  <a:pos x="56" y="191"/>
                </a:cxn>
                <a:cxn ang="0">
                  <a:pos x="11" y="17"/>
                </a:cxn>
                <a:cxn ang="0">
                  <a:pos x="28" y="34"/>
                </a:cxn>
                <a:cxn ang="0">
                  <a:pos x="45" y="17"/>
                </a:cxn>
                <a:cxn ang="0">
                  <a:pos x="28" y="0"/>
                </a:cxn>
                <a:cxn ang="0">
                  <a:pos x="11" y="17"/>
                </a:cxn>
              </a:cxnLst>
              <a:rect l="0" t="0" r="r" b="b"/>
              <a:pathLst>
                <a:path w="56" h="191">
                  <a:moveTo>
                    <a:pt x="56" y="191"/>
                  </a:moveTo>
                  <a:cubicBezTo>
                    <a:pt x="56" y="183"/>
                    <a:pt x="56" y="183"/>
                    <a:pt x="56" y="183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9" y="77"/>
                    <a:pt x="15" y="80"/>
                    <a:pt x="15" y="9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56" y="191"/>
                  </a:lnTo>
                  <a:close/>
                  <a:moveTo>
                    <a:pt x="11" y="17"/>
                  </a:moveTo>
                  <a:cubicBezTo>
                    <a:pt x="11" y="27"/>
                    <a:pt x="19" y="34"/>
                    <a:pt x="28" y="34"/>
                  </a:cubicBezTo>
                  <a:cubicBezTo>
                    <a:pt x="37" y="34"/>
                    <a:pt x="45" y="27"/>
                    <a:pt x="45" y="17"/>
                  </a:cubicBezTo>
                  <a:cubicBezTo>
                    <a:pt x="45" y="7"/>
                    <a:pt x="37" y="0"/>
                    <a:pt x="28" y="0"/>
                  </a:cubicBezTo>
                  <a:cubicBezTo>
                    <a:pt x="19" y="0"/>
                    <a:pt x="11" y="7"/>
                    <a:pt x="11" y="17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7564438" y="768350"/>
              <a:ext cx="101600" cy="236538"/>
            </a:xfrm>
            <a:custGeom>
              <a:avLst/>
              <a:gdLst/>
              <a:ahLst/>
              <a:cxnLst>
                <a:cxn ang="0">
                  <a:pos x="15" y="64"/>
                </a:cxn>
                <a:cxn ang="0">
                  <a:pos x="15" y="155"/>
                </a:cxn>
                <a:cxn ang="0">
                  <a:pos x="44" y="185"/>
                </a:cxn>
                <a:cxn ang="0">
                  <a:pos x="79" y="166"/>
                </a:cxn>
                <a:cxn ang="0">
                  <a:pos x="75" y="159"/>
                </a:cxn>
                <a:cxn ang="0">
                  <a:pos x="56" y="168"/>
                </a:cxn>
                <a:cxn ang="0">
                  <a:pos x="42" y="155"/>
                </a:cxn>
                <a:cxn ang="0">
                  <a:pos x="42" y="64"/>
                </a:cxn>
                <a:cxn ang="0">
                  <a:pos x="72" y="64"/>
                </a:cxn>
                <a:cxn ang="0">
                  <a:pos x="72" y="52"/>
                </a:cxn>
                <a:cxn ang="0">
                  <a:pos x="42" y="52"/>
                </a:cxn>
                <a:cxn ang="0">
                  <a:pos x="42" y="0"/>
                </a:cxn>
                <a:cxn ang="0">
                  <a:pos x="15" y="15"/>
                </a:cxn>
                <a:cxn ang="0">
                  <a:pos x="15" y="52"/>
                </a:cxn>
                <a:cxn ang="0">
                  <a:pos x="0" y="52"/>
                </a:cxn>
                <a:cxn ang="0">
                  <a:pos x="0" y="64"/>
                </a:cxn>
                <a:cxn ang="0">
                  <a:pos x="15" y="64"/>
                </a:cxn>
              </a:cxnLst>
              <a:rect l="0" t="0" r="r" b="b"/>
              <a:pathLst>
                <a:path w="79" h="185">
                  <a:moveTo>
                    <a:pt x="15" y="64"/>
                  </a:moveTo>
                  <a:cubicBezTo>
                    <a:pt x="15" y="155"/>
                    <a:pt x="15" y="155"/>
                    <a:pt x="15" y="155"/>
                  </a:cubicBezTo>
                  <a:cubicBezTo>
                    <a:pt x="15" y="167"/>
                    <a:pt x="20" y="185"/>
                    <a:pt x="44" y="185"/>
                  </a:cubicBezTo>
                  <a:cubicBezTo>
                    <a:pt x="57" y="185"/>
                    <a:pt x="71" y="176"/>
                    <a:pt x="79" y="166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69" y="164"/>
                    <a:pt x="63" y="168"/>
                    <a:pt x="56" y="168"/>
                  </a:cubicBezTo>
                  <a:cubicBezTo>
                    <a:pt x="48" y="168"/>
                    <a:pt x="42" y="164"/>
                    <a:pt x="42" y="155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64"/>
                    <a:pt x="0" y="64"/>
                    <a:pt x="0" y="64"/>
                  </a:cubicBezTo>
                  <a:lnTo>
                    <a:pt x="15" y="64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 userDrawn="1"/>
          </p:nvSpPr>
          <p:spPr bwMode="auto">
            <a:xfrm>
              <a:off x="7670800" y="757237"/>
              <a:ext cx="71438" cy="242888"/>
            </a:xfrm>
            <a:custGeom>
              <a:avLst/>
              <a:gdLst/>
              <a:ahLst/>
              <a:cxnLst>
                <a:cxn ang="0">
                  <a:pos x="57" y="191"/>
                </a:cxn>
                <a:cxn ang="0">
                  <a:pos x="57" y="183"/>
                </a:cxn>
                <a:cxn ang="0">
                  <a:pos x="42" y="181"/>
                </a:cxn>
                <a:cxn ang="0">
                  <a:pos x="42" y="58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15" y="91"/>
                </a:cxn>
                <a:cxn ang="0">
                  <a:pos x="15" y="181"/>
                </a:cxn>
                <a:cxn ang="0">
                  <a:pos x="0" y="183"/>
                </a:cxn>
                <a:cxn ang="0">
                  <a:pos x="0" y="191"/>
                </a:cxn>
                <a:cxn ang="0">
                  <a:pos x="57" y="191"/>
                </a:cxn>
                <a:cxn ang="0">
                  <a:pos x="12" y="17"/>
                </a:cxn>
                <a:cxn ang="0">
                  <a:pos x="28" y="34"/>
                </a:cxn>
                <a:cxn ang="0">
                  <a:pos x="45" y="17"/>
                </a:cxn>
                <a:cxn ang="0">
                  <a:pos x="28" y="0"/>
                </a:cxn>
                <a:cxn ang="0">
                  <a:pos x="12" y="17"/>
                </a:cxn>
              </a:cxnLst>
              <a:rect l="0" t="0" r="r" b="b"/>
              <a:pathLst>
                <a:path w="57" h="191">
                  <a:moveTo>
                    <a:pt x="57" y="191"/>
                  </a:moveTo>
                  <a:cubicBezTo>
                    <a:pt x="57" y="183"/>
                    <a:pt x="57" y="183"/>
                    <a:pt x="57" y="183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0" y="77"/>
                    <a:pt x="15" y="80"/>
                    <a:pt x="15" y="9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57" y="191"/>
                  </a:lnTo>
                  <a:close/>
                  <a:moveTo>
                    <a:pt x="12" y="17"/>
                  </a:moveTo>
                  <a:cubicBezTo>
                    <a:pt x="12" y="27"/>
                    <a:pt x="19" y="34"/>
                    <a:pt x="28" y="34"/>
                  </a:cubicBezTo>
                  <a:cubicBezTo>
                    <a:pt x="38" y="34"/>
                    <a:pt x="45" y="27"/>
                    <a:pt x="45" y="17"/>
                  </a:cubicBezTo>
                  <a:cubicBezTo>
                    <a:pt x="45" y="7"/>
                    <a:pt x="38" y="0"/>
                    <a:pt x="28" y="0"/>
                  </a:cubicBezTo>
                  <a:cubicBezTo>
                    <a:pt x="19" y="0"/>
                    <a:pt x="12" y="7"/>
                    <a:pt x="12" y="17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>
              <a:off x="7751763" y="831850"/>
              <a:ext cx="265113" cy="168275"/>
            </a:xfrm>
            <a:custGeom>
              <a:avLst/>
              <a:gdLst/>
              <a:ahLst/>
              <a:cxnLst>
                <a:cxn ang="0">
                  <a:pos x="131" y="133"/>
                </a:cxn>
                <a:cxn ang="0">
                  <a:pos x="131" y="125"/>
                </a:cxn>
                <a:cxn ang="0">
                  <a:pos x="118" y="123"/>
                </a:cxn>
                <a:cxn ang="0">
                  <a:pos x="118" y="54"/>
                </a:cxn>
                <a:cxn ang="0">
                  <a:pos x="117" y="35"/>
                </a:cxn>
                <a:cxn ang="0">
                  <a:pos x="143" y="20"/>
                </a:cxn>
                <a:cxn ang="0">
                  <a:pos x="167" y="43"/>
                </a:cxn>
                <a:cxn ang="0">
                  <a:pos x="167" y="123"/>
                </a:cxn>
                <a:cxn ang="0">
                  <a:pos x="154" y="125"/>
                </a:cxn>
                <a:cxn ang="0">
                  <a:pos x="154" y="133"/>
                </a:cxn>
                <a:cxn ang="0">
                  <a:pos x="209" y="133"/>
                </a:cxn>
                <a:cxn ang="0">
                  <a:pos x="209" y="125"/>
                </a:cxn>
                <a:cxn ang="0">
                  <a:pos x="194" y="123"/>
                </a:cxn>
                <a:cxn ang="0">
                  <a:pos x="194" y="49"/>
                </a:cxn>
                <a:cxn ang="0">
                  <a:pos x="152" y="0"/>
                </a:cxn>
                <a:cxn ang="0">
                  <a:pos x="114" y="23"/>
                </a:cxn>
                <a:cxn ang="0">
                  <a:pos x="81" y="0"/>
                </a:cxn>
                <a:cxn ang="0">
                  <a:pos x="41" y="23"/>
                </a:cxn>
                <a:cxn ang="0">
                  <a:pos x="31" y="0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15" y="36"/>
                </a:cxn>
                <a:cxn ang="0">
                  <a:pos x="15" y="123"/>
                </a:cxn>
                <a:cxn ang="0">
                  <a:pos x="0" y="125"/>
                </a:cxn>
                <a:cxn ang="0">
                  <a:pos x="0" y="133"/>
                </a:cxn>
                <a:cxn ang="0">
                  <a:pos x="55" y="133"/>
                </a:cxn>
                <a:cxn ang="0">
                  <a:pos x="55" y="125"/>
                </a:cxn>
                <a:cxn ang="0">
                  <a:pos x="42" y="123"/>
                </a:cxn>
                <a:cxn ang="0">
                  <a:pos x="42" y="40"/>
                </a:cxn>
                <a:cxn ang="0">
                  <a:pos x="70" y="20"/>
                </a:cxn>
                <a:cxn ang="0">
                  <a:pos x="91" y="44"/>
                </a:cxn>
                <a:cxn ang="0">
                  <a:pos x="91" y="123"/>
                </a:cxn>
                <a:cxn ang="0">
                  <a:pos x="78" y="125"/>
                </a:cxn>
                <a:cxn ang="0">
                  <a:pos x="78" y="133"/>
                </a:cxn>
                <a:cxn ang="0">
                  <a:pos x="131" y="133"/>
                </a:cxn>
              </a:cxnLst>
              <a:rect l="0" t="0" r="r" b="b"/>
              <a:pathLst>
                <a:path w="209" h="133">
                  <a:moveTo>
                    <a:pt x="131" y="133"/>
                  </a:moveTo>
                  <a:cubicBezTo>
                    <a:pt x="131" y="125"/>
                    <a:pt x="131" y="125"/>
                    <a:pt x="131" y="125"/>
                  </a:cubicBezTo>
                  <a:cubicBezTo>
                    <a:pt x="118" y="123"/>
                    <a:pt x="118" y="123"/>
                    <a:pt x="118" y="123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45"/>
                    <a:pt x="117" y="39"/>
                    <a:pt x="117" y="35"/>
                  </a:cubicBezTo>
                  <a:cubicBezTo>
                    <a:pt x="117" y="31"/>
                    <a:pt x="131" y="20"/>
                    <a:pt x="143" y="20"/>
                  </a:cubicBezTo>
                  <a:cubicBezTo>
                    <a:pt x="156" y="20"/>
                    <a:pt x="167" y="28"/>
                    <a:pt x="167" y="43"/>
                  </a:cubicBezTo>
                  <a:cubicBezTo>
                    <a:pt x="167" y="123"/>
                    <a:pt x="167" y="123"/>
                    <a:pt x="167" y="123"/>
                  </a:cubicBezTo>
                  <a:cubicBezTo>
                    <a:pt x="154" y="125"/>
                    <a:pt x="154" y="125"/>
                    <a:pt x="154" y="125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25"/>
                    <a:pt x="209" y="125"/>
                    <a:pt x="209" y="125"/>
                  </a:cubicBezTo>
                  <a:cubicBezTo>
                    <a:pt x="194" y="123"/>
                    <a:pt x="194" y="123"/>
                    <a:pt x="194" y="123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4" y="22"/>
                    <a:pt x="186" y="0"/>
                    <a:pt x="152" y="0"/>
                  </a:cubicBezTo>
                  <a:cubicBezTo>
                    <a:pt x="137" y="0"/>
                    <a:pt x="123" y="10"/>
                    <a:pt x="114" y="23"/>
                  </a:cubicBezTo>
                  <a:cubicBezTo>
                    <a:pt x="110" y="8"/>
                    <a:pt x="97" y="0"/>
                    <a:pt x="81" y="0"/>
                  </a:cubicBezTo>
                  <a:cubicBezTo>
                    <a:pt x="64" y="0"/>
                    <a:pt x="52" y="12"/>
                    <a:pt x="41" y="23"/>
                  </a:cubicBezTo>
                  <a:cubicBezTo>
                    <a:pt x="40" y="15"/>
                    <a:pt x="37" y="7"/>
                    <a:pt x="31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" y="19"/>
                    <a:pt x="15" y="24"/>
                    <a:pt x="15" y="36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55" y="133"/>
                    <a:pt x="55" y="133"/>
                    <a:pt x="55" y="133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34"/>
                    <a:pt x="55" y="20"/>
                    <a:pt x="70" y="20"/>
                  </a:cubicBezTo>
                  <a:cubicBezTo>
                    <a:pt x="82" y="20"/>
                    <a:pt x="91" y="30"/>
                    <a:pt x="91" y="44"/>
                  </a:cubicBezTo>
                  <a:cubicBezTo>
                    <a:pt x="91" y="123"/>
                    <a:pt x="91" y="123"/>
                    <a:pt x="91" y="123"/>
                  </a:cubicBezTo>
                  <a:cubicBezTo>
                    <a:pt x="78" y="125"/>
                    <a:pt x="78" y="125"/>
                    <a:pt x="78" y="125"/>
                  </a:cubicBezTo>
                  <a:cubicBezTo>
                    <a:pt x="78" y="133"/>
                    <a:pt x="78" y="133"/>
                    <a:pt x="78" y="133"/>
                  </a:cubicBezTo>
                  <a:lnTo>
                    <a:pt x="131" y="13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8023225" y="831850"/>
              <a:ext cx="128588" cy="173038"/>
            </a:xfrm>
            <a:custGeom>
              <a:avLst/>
              <a:gdLst/>
              <a:ahLst/>
              <a:cxnLst>
                <a:cxn ang="0">
                  <a:pos x="101" y="51"/>
                </a:cxn>
                <a:cxn ang="0">
                  <a:pos x="54" y="0"/>
                </a:cxn>
                <a:cxn ang="0">
                  <a:pos x="0" y="74"/>
                </a:cxn>
                <a:cxn ang="0">
                  <a:pos x="50" y="136"/>
                </a:cxn>
                <a:cxn ang="0">
                  <a:pos x="101" y="104"/>
                </a:cxn>
                <a:cxn ang="0">
                  <a:pos x="94" y="98"/>
                </a:cxn>
                <a:cxn ang="0">
                  <a:pos x="64" y="116"/>
                </a:cxn>
                <a:cxn ang="0">
                  <a:pos x="27" y="71"/>
                </a:cxn>
                <a:cxn ang="0">
                  <a:pos x="101" y="51"/>
                </a:cxn>
                <a:cxn ang="0">
                  <a:pos x="24" y="59"/>
                </a:cxn>
                <a:cxn ang="0">
                  <a:pos x="50" y="9"/>
                </a:cxn>
                <a:cxn ang="0">
                  <a:pos x="70" y="30"/>
                </a:cxn>
                <a:cxn ang="0">
                  <a:pos x="56" y="51"/>
                </a:cxn>
                <a:cxn ang="0">
                  <a:pos x="24" y="59"/>
                </a:cxn>
              </a:cxnLst>
              <a:rect l="0" t="0" r="r" b="b"/>
              <a:pathLst>
                <a:path w="101" h="136">
                  <a:moveTo>
                    <a:pt x="101" y="51"/>
                  </a:moveTo>
                  <a:cubicBezTo>
                    <a:pt x="101" y="25"/>
                    <a:pt x="83" y="0"/>
                    <a:pt x="54" y="0"/>
                  </a:cubicBezTo>
                  <a:cubicBezTo>
                    <a:pt x="17" y="0"/>
                    <a:pt x="0" y="40"/>
                    <a:pt x="0" y="74"/>
                  </a:cubicBezTo>
                  <a:cubicBezTo>
                    <a:pt x="0" y="106"/>
                    <a:pt x="18" y="136"/>
                    <a:pt x="50" y="136"/>
                  </a:cubicBezTo>
                  <a:cubicBezTo>
                    <a:pt x="74" y="136"/>
                    <a:pt x="88" y="123"/>
                    <a:pt x="101" y="104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85" y="108"/>
                    <a:pt x="81" y="116"/>
                    <a:pt x="64" y="116"/>
                  </a:cubicBezTo>
                  <a:cubicBezTo>
                    <a:pt x="40" y="116"/>
                    <a:pt x="28" y="92"/>
                    <a:pt x="27" y="71"/>
                  </a:cubicBezTo>
                  <a:lnTo>
                    <a:pt x="101" y="51"/>
                  </a:lnTo>
                  <a:close/>
                  <a:moveTo>
                    <a:pt x="24" y="59"/>
                  </a:moveTo>
                  <a:cubicBezTo>
                    <a:pt x="24" y="32"/>
                    <a:pt x="31" y="9"/>
                    <a:pt x="50" y="9"/>
                  </a:cubicBezTo>
                  <a:cubicBezTo>
                    <a:pt x="62" y="9"/>
                    <a:pt x="70" y="16"/>
                    <a:pt x="70" y="30"/>
                  </a:cubicBezTo>
                  <a:cubicBezTo>
                    <a:pt x="70" y="43"/>
                    <a:pt x="66" y="49"/>
                    <a:pt x="56" y="51"/>
                  </a:cubicBezTo>
                  <a:lnTo>
                    <a:pt x="24" y="5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8158163" y="831850"/>
              <a:ext cx="115888" cy="173038"/>
            </a:xfrm>
            <a:custGeom>
              <a:avLst/>
              <a:gdLst/>
              <a:ahLst/>
              <a:cxnLst>
                <a:cxn ang="0">
                  <a:pos x="43" y="136"/>
                </a:cxn>
                <a:cxn ang="0">
                  <a:pos x="92" y="95"/>
                </a:cxn>
                <a:cxn ang="0">
                  <a:pos x="26" y="30"/>
                </a:cxn>
                <a:cxn ang="0">
                  <a:pos x="47" y="9"/>
                </a:cxn>
                <a:cxn ang="0">
                  <a:pos x="68" y="29"/>
                </a:cxn>
                <a:cxn ang="0">
                  <a:pos x="82" y="16"/>
                </a:cxn>
                <a:cxn ang="0">
                  <a:pos x="60" y="0"/>
                </a:cxn>
                <a:cxn ang="0">
                  <a:pos x="6" y="42"/>
                </a:cxn>
                <a:cxn ang="0">
                  <a:pos x="70" y="106"/>
                </a:cxn>
                <a:cxn ang="0">
                  <a:pos x="46" y="127"/>
                </a:cxn>
                <a:cxn ang="0">
                  <a:pos x="34" y="118"/>
                </a:cxn>
                <a:cxn ang="0">
                  <a:pos x="15" y="99"/>
                </a:cxn>
                <a:cxn ang="0">
                  <a:pos x="0" y="113"/>
                </a:cxn>
                <a:cxn ang="0">
                  <a:pos x="43" y="136"/>
                </a:cxn>
              </a:cxnLst>
              <a:rect l="0" t="0" r="r" b="b"/>
              <a:pathLst>
                <a:path w="92" h="136">
                  <a:moveTo>
                    <a:pt x="43" y="136"/>
                  </a:moveTo>
                  <a:cubicBezTo>
                    <a:pt x="70" y="136"/>
                    <a:pt x="92" y="123"/>
                    <a:pt x="92" y="95"/>
                  </a:cubicBezTo>
                  <a:cubicBezTo>
                    <a:pt x="92" y="47"/>
                    <a:pt x="26" y="57"/>
                    <a:pt x="26" y="30"/>
                  </a:cubicBezTo>
                  <a:cubicBezTo>
                    <a:pt x="26" y="18"/>
                    <a:pt x="35" y="10"/>
                    <a:pt x="47" y="9"/>
                  </a:cubicBezTo>
                  <a:cubicBezTo>
                    <a:pt x="50" y="21"/>
                    <a:pt x="56" y="29"/>
                    <a:pt x="68" y="29"/>
                  </a:cubicBezTo>
                  <a:cubicBezTo>
                    <a:pt x="76" y="29"/>
                    <a:pt x="82" y="25"/>
                    <a:pt x="82" y="16"/>
                  </a:cubicBezTo>
                  <a:cubicBezTo>
                    <a:pt x="82" y="5"/>
                    <a:pt x="72" y="0"/>
                    <a:pt x="60" y="0"/>
                  </a:cubicBezTo>
                  <a:cubicBezTo>
                    <a:pt x="38" y="0"/>
                    <a:pt x="6" y="14"/>
                    <a:pt x="6" y="42"/>
                  </a:cubicBezTo>
                  <a:cubicBezTo>
                    <a:pt x="6" y="81"/>
                    <a:pt x="70" y="76"/>
                    <a:pt x="70" y="106"/>
                  </a:cubicBezTo>
                  <a:cubicBezTo>
                    <a:pt x="70" y="120"/>
                    <a:pt x="60" y="127"/>
                    <a:pt x="46" y="127"/>
                  </a:cubicBezTo>
                  <a:cubicBezTo>
                    <a:pt x="39" y="127"/>
                    <a:pt x="35" y="126"/>
                    <a:pt x="34" y="118"/>
                  </a:cubicBezTo>
                  <a:cubicBezTo>
                    <a:pt x="33" y="109"/>
                    <a:pt x="28" y="99"/>
                    <a:pt x="15" y="99"/>
                  </a:cubicBezTo>
                  <a:cubicBezTo>
                    <a:pt x="7" y="99"/>
                    <a:pt x="0" y="105"/>
                    <a:pt x="0" y="113"/>
                  </a:cubicBezTo>
                  <a:cubicBezTo>
                    <a:pt x="0" y="133"/>
                    <a:pt x="26" y="136"/>
                    <a:pt x="43" y="136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6964363" y="1050925"/>
              <a:ext cx="125413" cy="134938"/>
            </a:xfrm>
            <a:custGeom>
              <a:avLst/>
              <a:gdLst/>
              <a:ahLst/>
              <a:cxnLst>
                <a:cxn ang="0">
                  <a:pos x="62" y="47"/>
                </a:cxn>
                <a:cxn ang="0">
                  <a:pos x="74" y="57"/>
                </a:cxn>
                <a:cxn ang="0">
                  <a:pos x="65" y="80"/>
                </a:cxn>
                <a:cxn ang="0">
                  <a:pos x="36" y="20"/>
                </a:cxn>
                <a:cxn ang="0">
                  <a:pos x="49" y="6"/>
                </a:cxn>
                <a:cxn ang="0">
                  <a:pos x="57" y="8"/>
                </a:cxn>
                <a:cxn ang="0">
                  <a:pos x="55" y="17"/>
                </a:cxn>
                <a:cxn ang="0">
                  <a:pos x="64" y="26"/>
                </a:cxn>
                <a:cxn ang="0">
                  <a:pos x="72" y="17"/>
                </a:cxn>
                <a:cxn ang="0">
                  <a:pos x="49" y="0"/>
                </a:cxn>
                <a:cxn ang="0">
                  <a:pos x="21" y="26"/>
                </a:cxn>
                <a:cxn ang="0">
                  <a:pos x="25" y="43"/>
                </a:cxn>
                <a:cxn ang="0">
                  <a:pos x="0" y="77"/>
                </a:cxn>
                <a:cxn ang="0">
                  <a:pos x="30" y="106"/>
                </a:cxn>
                <a:cxn ang="0">
                  <a:pos x="58" y="97"/>
                </a:cxn>
                <a:cxn ang="0">
                  <a:pos x="76" y="106"/>
                </a:cxn>
                <a:cxn ang="0">
                  <a:pos x="98" y="91"/>
                </a:cxn>
                <a:cxn ang="0">
                  <a:pos x="94" y="88"/>
                </a:cxn>
                <a:cxn ang="0">
                  <a:pos x="83" y="94"/>
                </a:cxn>
                <a:cxn ang="0">
                  <a:pos x="69" y="85"/>
                </a:cxn>
                <a:cxn ang="0">
                  <a:pos x="80" y="62"/>
                </a:cxn>
                <a:cxn ang="0">
                  <a:pos x="93" y="47"/>
                </a:cxn>
                <a:cxn ang="0">
                  <a:pos x="93" y="43"/>
                </a:cxn>
                <a:cxn ang="0">
                  <a:pos x="62" y="43"/>
                </a:cxn>
                <a:cxn ang="0">
                  <a:pos x="62" y="47"/>
                </a:cxn>
                <a:cxn ang="0">
                  <a:pos x="15" y="68"/>
                </a:cxn>
                <a:cxn ang="0">
                  <a:pos x="27" y="48"/>
                </a:cxn>
                <a:cxn ang="0">
                  <a:pos x="54" y="93"/>
                </a:cxn>
                <a:cxn ang="0">
                  <a:pos x="42" y="97"/>
                </a:cxn>
                <a:cxn ang="0">
                  <a:pos x="15" y="68"/>
                </a:cxn>
              </a:cxnLst>
              <a:rect l="0" t="0" r="r" b="b"/>
              <a:pathLst>
                <a:path w="98" h="106">
                  <a:moveTo>
                    <a:pt x="62" y="47"/>
                  </a:moveTo>
                  <a:cubicBezTo>
                    <a:pt x="69" y="48"/>
                    <a:pt x="74" y="51"/>
                    <a:pt x="74" y="57"/>
                  </a:cubicBezTo>
                  <a:cubicBezTo>
                    <a:pt x="74" y="64"/>
                    <a:pt x="69" y="75"/>
                    <a:pt x="65" y="80"/>
                  </a:cubicBezTo>
                  <a:cubicBezTo>
                    <a:pt x="55" y="67"/>
                    <a:pt x="36" y="37"/>
                    <a:pt x="36" y="20"/>
                  </a:cubicBezTo>
                  <a:cubicBezTo>
                    <a:pt x="36" y="10"/>
                    <a:pt x="42" y="6"/>
                    <a:pt x="49" y="6"/>
                  </a:cubicBezTo>
                  <a:cubicBezTo>
                    <a:pt x="52" y="6"/>
                    <a:pt x="55" y="7"/>
                    <a:pt x="57" y="8"/>
                  </a:cubicBezTo>
                  <a:cubicBezTo>
                    <a:pt x="56" y="10"/>
                    <a:pt x="55" y="13"/>
                    <a:pt x="55" y="17"/>
                  </a:cubicBezTo>
                  <a:cubicBezTo>
                    <a:pt x="55" y="21"/>
                    <a:pt x="58" y="26"/>
                    <a:pt x="64" y="26"/>
                  </a:cubicBezTo>
                  <a:cubicBezTo>
                    <a:pt x="69" y="26"/>
                    <a:pt x="72" y="23"/>
                    <a:pt x="72" y="17"/>
                  </a:cubicBezTo>
                  <a:cubicBezTo>
                    <a:pt x="72" y="5"/>
                    <a:pt x="58" y="0"/>
                    <a:pt x="49" y="0"/>
                  </a:cubicBezTo>
                  <a:cubicBezTo>
                    <a:pt x="33" y="0"/>
                    <a:pt x="21" y="10"/>
                    <a:pt x="21" y="26"/>
                  </a:cubicBezTo>
                  <a:cubicBezTo>
                    <a:pt x="21" y="32"/>
                    <a:pt x="23" y="38"/>
                    <a:pt x="25" y="43"/>
                  </a:cubicBezTo>
                  <a:cubicBezTo>
                    <a:pt x="11" y="50"/>
                    <a:pt x="0" y="61"/>
                    <a:pt x="0" y="77"/>
                  </a:cubicBezTo>
                  <a:cubicBezTo>
                    <a:pt x="0" y="95"/>
                    <a:pt x="13" y="106"/>
                    <a:pt x="30" y="106"/>
                  </a:cubicBezTo>
                  <a:cubicBezTo>
                    <a:pt x="40" y="106"/>
                    <a:pt x="50" y="103"/>
                    <a:pt x="58" y="97"/>
                  </a:cubicBezTo>
                  <a:cubicBezTo>
                    <a:pt x="63" y="102"/>
                    <a:pt x="68" y="106"/>
                    <a:pt x="76" y="106"/>
                  </a:cubicBezTo>
                  <a:cubicBezTo>
                    <a:pt x="83" y="106"/>
                    <a:pt x="93" y="97"/>
                    <a:pt x="98" y="91"/>
                  </a:cubicBezTo>
                  <a:cubicBezTo>
                    <a:pt x="94" y="88"/>
                    <a:pt x="94" y="88"/>
                    <a:pt x="94" y="88"/>
                  </a:cubicBezTo>
                  <a:cubicBezTo>
                    <a:pt x="91" y="91"/>
                    <a:pt x="88" y="94"/>
                    <a:pt x="83" y="94"/>
                  </a:cubicBezTo>
                  <a:cubicBezTo>
                    <a:pt x="77" y="94"/>
                    <a:pt x="73" y="90"/>
                    <a:pt x="69" y="85"/>
                  </a:cubicBezTo>
                  <a:cubicBezTo>
                    <a:pt x="73" y="77"/>
                    <a:pt x="77" y="72"/>
                    <a:pt x="80" y="62"/>
                  </a:cubicBezTo>
                  <a:cubicBezTo>
                    <a:pt x="83" y="51"/>
                    <a:pt x="84" y="49"/>
                    <a:pt x="93" y="47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47"/>
                  </a:lnTo>
                  <a:close/>
                  <a:moveTo>
                    <a:pt x="15" y="68"/>
                  </a:moveTo>
                  <a:cubicBezTo>
                    <a:pt x="15" y="58"/>
                    <a:pt x="19" y="53"/>
                    <a:pt x="27" y="48"/>
                  </a:cubicBezTo>
                  <a:cubicBezTo>
                    <a:pt x="34" y="65"/>
                    <a:pt x="43" y="80"/>
                    <a:pt x="54" y="93"/>
                  </a:cubicBezTo>
                  <a:cubicBezTo>
                    <a:pt x="50" y="95"/>
                    <a:pt x="46" y="97"/>
                    <a:pt x="42" y="97"/>
                  </a:cubicBezTo>
                  <a:cubicBezTo>
                    <a:pt x="27" y="97"/>
                    <a:pt x="15" y="82"/>
                    <a:pt x="15" y="68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7089775" y="1023938"/>
              <a:ext cx="203200" cy="23018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21" y="33"/>
                </a:cxn>
                <a:cxn ang="0">
                  <a:pos x="21" y="145"/>
                </a:cxn>
                <a:cxn ang="0">
                  <a:pos x="0" y="169"/>
                </a:cxn>
                <a:cxn ang="0">
                  <a:pos x="0" y="178"/>
                </a:cxn>
                <a:cxn ang="0">
                  <a:pos x="54" y="178"/>
                </a:cxn>
                <a:cxn ang="0">
                  <a:pos x="54" y="169"/>
                </a:cxn>
                <a:cxn ang="0">
                  <a:pos x="32" y="148"/>
                </a:cxn>
                <a:cxn ang="0">
                  <a:pos x="32" y="36"/>
                </a:cxn>
                <a:cxn ang="0">
                  <a:pos x="33" y="36"/>
                </a:cxn>
                <a:cxn ang="0">
                  <a:pos x="129" y="181"/>
                </a:cxn>
                <a:cxn ang="0">
                  <a:pos x="141" y="181"/>
                </a:cxn>
                <a:cxn ang="0">
                  <a:pos x="141" y="30"/>
                </a:cxn>
                <a:cxn ang="0">
                  <a:pos x="160" y="8"/>
                </a:cxn>
                <a:cxn ang="0">
                  <a:pos x="160" y="0"/>
                </a:cxn>
                <a:cxn ang="0">
                  <a:pos x="110" y="0"/>
                </a:cxn>
                <a:cxn ang="0">
                  <a:pos x="110" y="8"/>
                </a:cxn>
                <a:cxn ang="0">
                  <a:pos x="129" y="27"/>
                </a:cxn>
                <a:cxn ang="0">
                  <a:pos x="129" y="127"/>
                </a:cxn>
                <a:cxn ang="0">
                  <a:pos x="129" y="127"/>
                </a:cxn>
                <a:cxn ang="0">
                  <a:pos x="46" y="0"/>
                </a:cxn>
              </a:cxnLst>
              <a:rect l="0" t="0" r="r" b="b"/>
              <a:pathLst>
                <a:path w="160" h="181">
                  <a:moveTo>
                    <a:pt x="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2" y="9"/>
                    <a:pt x="21" y="18"/>
                    <a:pt x="21" y="33"/>
                  </a:cubicBezTo>
                  <a:cubicBezTo>
                    <a:pt x="21" y="145"/>
                    <a:pt x="21" y="145"/>
                    <a:pt x="21" y="145"/>
                  </a:cubicBezTo>
                  <a:cubicBezTo>
                    <a:pt x="21" y="160"/>
                    <a:pt x="12" y="168"/>
                    <a:pt x="0" y="169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4" y="178"/>
                    <a:pt x="54" y="178"/>
                    <a:pt x="54" y="178"/>
                  </a:cubicBezTo>
                  <a:cubicBezTo>
                    <a:pt x="54" y="169"/>
                    <a:pt x="54" y="169"/>
                    <a:pt x="54" y="169"/>
                  </a:cubicBezTo>
                  <a:cubicBezTo>
                    <a:pt x="42" y="168"/>
                    <a:pt x="32" y="162"/>
                    <a:pt x="32" y="148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129" y="181"/>
                    <a:pt x="129" y="181"/>
                    <a:pt x="129" y="181"/>
                  </a:cubicBezTo>
                  <a:cubicBezTo>
                    <a:pt x="141" y="181"/>
                    <a:pt x="141" y="181"/>
                    <a:pt x="141" y="181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1" y="18"/>
                    <a:pt x="147" y="10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22" y="10"/>
                    <a:pt x="129" y="13"/>
                    <a:pt x="129" y="27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9" y="127"/>
                    <a:pt x="129" y="127"/>
                    <a:pt x="129" y="127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 noEditPoints="1"/>
            </p:cNvSpPr>
            <p:nvPr userDrawn="1"/>
          </p:nvSpPr>
          <p:spPr bwMode="auto">
            <a:xfrm>
              <a:off x="7297738" y="1089025"/>
              <a:ext cx="138113" cy="165100"/>
            </a:xfrm>
            <a:custGeom>
              <a:avLst/>
              <a:gdLst/>
              <a:ahLst/>
              <a:cxnLst>
                <a:cxn ang="0">
                  <a:pos x="54" y="120"/>
                </a:cxn>
                <a:cxn ang="0">
                  <a:pos x="29" y="65"/>
                </a:cxn>
                <a:cxn ang="0">
                  <a:pos x="54" y="9"/>
                </a:cxn>
                <a:cxn ang="0">
                  <a:pos x="80" y="65"/>
                </a:cxn>
                <a:cxn ang="0">
                  <a:pos x="54" y="120"/>
                </a:cxn>
                <a:cxn ang="0">
                  <a:pos x="54" y="129"/>
                </a:cxn>
                <a:cxn ang="0">
                  <a:pos x="109" y="65"/>
                </a:cxn>
                <a:cxn ang="0">
                  <a:pos x="54" y="0"/>
                </a:cxn>
                <a:cxn ang="0">
                  <a:pos x="0" y="65"/>
                </a:cxn>
                <a:cxn ang="0">
                  <a:pos x="54" y="129"/>
                </a:cxn>
              </a:cxnLst>
              <a:rect l="0" t="0" r="r" b="b"/>
              <a:pathLst>
                <a:path w="109" h="129">
                  <a:moveTo>
                    <a:pt x="54" y="120"/>
                  </a:moveTo>
                  <a:cubicBezTo>
                    <a:pt x="34" y="120"/>
                    <a:pt x="29" y="99"/>
                    <a:pt x="29" y="65"/>
                  </a:cubicBezTo>
                  <a:cubicBezTo>
                    <a:pt x="29" y="28"/>
                    <a:pt x="36" y="9"/>
                    <a:pt x="54" y="9"/>
                  </a:cubicBezTo>
                  <a:cubicBezTo>
                    <a:pt x="73" y="9"/>
                    <a:pt x="80" y="29"/>
                    <a:pt x="80" y="65"/>
                  </a:cubicBezTo>
                  <a:cubicBezTo>
                    <a:pt x="80" y="87"/>
                    <a:pt x="75" y="120"/>
                    <a:pt x="54" y="120"/>
                  </a:cubicBezTo>
                  <a:close/>
                  <a:moveTo>
                    <a:pt x="54" y="129"/>
                  </a:moveTo>
                  <a:cubicBezTo>
                    <a:pt x="88" y="129"/>
                    <a:pt x="109" y="94"/>
                    <a:pt x="109" y="65"/>
                  </a:cubicBezTo>
                  <a:cubicBezTo>
                    <a:pt x="109" y="31"/>
                    <a:pt x="87" y="0"/>
                    <a:pt x="54" y="0"/>
                  </a:cubicBezTo>
                  <a:cubicBezTo>
                    <a:pt x="22" y="0"/>
                    <a:pt x="0" y="31"/>
                    <a:pt x="0" y="65"/>
                  </a:cubicBezTo>
                  <a:cubicBezTo>
                    <a:pt x="0" y="102"/>
                    <a:pt x="21" y="129"/>
                    <a:pt x="54" y="12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7442200" y="1089025"/>
              <a:ext cx="115888" cy="16033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7"/>
                </a:cxn>
                <a:cxn ang="0">
                  <a:pos x="18" y="48"/>
                </a:cxn>
                <a:cxn ang="0">
                  <a:pos x="18" y="116"/>
                </a:cxn>
                <a:cxn ang="0">
                  <a:pos x="4" y="119"/>
                </a:cxn>
                <a:cxn ang="0">
                  <a:pos x="4" y="126"/>
                </a:cxn>
                <a:cxn ang="0">
                  <a:pos x="59" y="126"/>
                </a:cxn>
                <a:cxn ang="0">
                  <a:pos x="59" y="119"/>
                </a:cxn>
                <a:cxn ang="0">
                  <a:pos x="45" y="116"/>
                </a:cxn>
                <a:cxn ang="0">
                  <a:pos x="44" y="93"/>
                </a:cxn>
                <a:cxn ang="0">
                  <a:pos x="59" y="28"/>
                </a:cxn>
                <a:cxn ang="0">
                  <a:pos x="74" y="30"/>
                </a:cxn>
                <a:cxn ang="0">
                  <a:pos x="91" y="15"/>
                </a:cxn>
                <a:cxn ang="0">
                  <a:pos x="74" y="0"/>
                </a:cxn>
                <a:cxn ang="0">
                  <a:pos x="41" y="39"/>
                </a:cxn>
                <a:cxn ang="0">
                  <a:pos x="40" y="39"/>
                </a:cxn>
                <a:cxn ang="0">
                  <a:pos x="28" y="0"/>
                </a:cxn>
                <a:cxn ang="0">
                  <a:pos x="0" y="10"/>
                </a:cxn>
              </a:cxnLst>
              <a:rect l="0" t="0" r="r" b="b"/>
              <a:pathLst>
                <a:path w="91" h="126">
                  <a:moveTo>
                    <a:pt x="0" y="1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4" y="17"/>
                    <a:pt x="18" y="33"/>
                    <a:pt x="18" y="48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44" y="108"/>
                    <a:pt x="44" y="100"/>
                    <a:pt x="44" y="93"/>
                  </a:cubicBezTo>
                  <a:cubicBezTo>
                    <a:pt x="44" y="47"/>
                    <a:pt x="53" y="28"/>
                    <a:pt x="59" y="28"/>
                  </a:cubicBezTo>
                  <a:cubicBezTo>
                    <a:pt x="60" y="28"/>
                    <a:pt x="67" y="30"/>
                    <a:pt x="74" y="30"/>
                  </a:cubicBezTo>
                  <a:cubicBezTo>
                    <a:pt x="83" y="30"/>
                    <a:pt x="91" y="22"/>
                    <a:pt x="91" y="15"/>
                  </a:cubicBezTo>
                  <a:cubicBezTo>
                    <a:pt x="91" y="6"/>
                    <a:pt x="85" y="0"/>
                    <a:pt x="74" y="0"/>
                  </a:cubicBezTo>
                  <a:cubicBezTo>
                    <a:pt x="56" y="0"/>
                    <a:pt x="47" y="25"/>
                    <a:pt x="41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9" y="26"/>
                    <a:pt x="36" y="7"/>
                    <a:pt x="28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7558088" y="1031875"/>
              <a:ext cx="95250" cy="222250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145"/>
                </a:cxn>
                <a:cxn ang="0">
                  <a:pos x="42" y="174"/>
                </a:cxn>
                <a:cxn ang="0">
                  <a:pos x="75" y="156"/>
                </a:cxn>
                <a:cxn ang="0">
                  <a:pos x="71" y="149"/>
                </a:cxn>
                <a:cxn ang="0">
                  <a:pos x="53" y="158"/>
                </a:cxn>
                <a:cxn ang="0">
                  <a:pos x="40" y="146"/>
                </a:cxn>
                <a:cxn ang="0">
                  <a:pos x="40" y="60"/>
                </a:cxn>
                <a:cxn ang="0">
                  <a:pos x="68" y="60"/>
                </a:cxn>
                <a:cxn ang="0">
                  <a:pos x="68" y="49"/>
                </a:cxn>
                <a:cxn ang="0">
                  <a:pos x="40" y="49"/>
                </a:cxn>
                <a:cxn ang="0">
                  <a:pos x="40" y="0"/>
                </a:cxn>
                <a:cxn ang="0">
                  <a:pos x="14" y="14"/>
                </a:cxn>
                <a:cxn ang="0">
                  <a:pos x="14" y="49"/>
                </a:cxn>
                <a:cxn ang="0">
                  <a:pos x="0" y="49"/>
                </a:cxn>
                <a:cxn ang="0">
                  <a:pos x="0" y="60"/>
                </a:cxn>
                <a:cxn ang="0">
                  <a:pos x="14" y="60"/>
                </a:cxn>
              </a:cxnLst>
              <a:rect l="0" t="0" r="r" b="b"/>
              <a:pathLst>
                <a:path w="75" h="174">
                  <a:moveTo>
                    <a:pt x="14" y="60"/>
                  </a:moveTo>
                  <a:cubicBezTo>
                    <a:pt x="14" y="145"/>
                    <a:pt x="14" y="145"/>
                    <a:pt x="14" y="145"/>
                  </a:cubicBezTo>
                  <a:cubicBezTo>
                    <a:pt x="14" y="157"/>
                    <a:pt x="20" y="174"/>
                    <a:pt x="42" y="174"/>
                  </a:cubicBezTo>
                  <a:cubicBezTo>
                    <a:pt x="54" y="174"/>
                    <a:pt x="67" y="165"/>
                    <a:pt x="75" y="156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5" y="154"/>
                    <a:pt x="60" y="158"/>
                    <a:pt x="53" y="158"/>
                  </a:cubicBezTo>
                  <a:cubicBezTo>
                    <a:pt x="46" y="158"/>
                    <a:pt x="40" y="154"/>
                    <a:pt x="40" y="146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4" y="6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7654925" y="1003300"/>
              <a:ext cx="160338" cy="246063"/>
            </a:xfrm>
            <a:custGeom>
              <a:avLst/>
              <a:gdLst/>
              <a:ahLst/>
              <a:cxnLst>
                <a:cxn ang="0">
                  <a:pos x="126" y="194"/>
                </a:cxn>
                <a:cxn ang="0">
                  <a:pos x="126" y="187"/>
                </a:cxn>
                <a:cxn ang="0">
                  <a:pos x="112" y="184"/>
                </a:cxn>
                <a:cxn ang="0">
                  <a:pos x="112" y="109"/>
                </a:cxn>
                <a:cxn ang="0">
                  <a:pos x="72" y="68"/>
                </a:cxn>
                <a:cxn ang="0">
                  <a:pos x="39" y="83"/>
                </a:cxn>
                <a:cxn ang="0">
                  <a:pos x="39" y="0"/>
                </a:cxn>
                <a:cxn ang="0">
                  <a:pos x="0" y="15"/>
                </a:cxn>
                <a:cxn ang="0">
                  <a:pos x="0" y="22"/>
                </a:cxn>
                <a:cxn ang="0">
                  <a:pos x="14" y="33"/>
                </a:cxn>
                <a:cxn ang="0">
                  <a:pos x="14" y="184"/>
                </a:cxn>
                <a:cxn ang="0">
                  <a:pos x="0" y="187"/>
                </a:cxn>
                <a:cxn ang="0">
                  <a:pos x="0" y="194"/>
                </a:cxn>
                <a:cxn ang="0">
                  <a:pos x="51" y="194"/>
                </a:cxn>
                <a:cxn ang="0">
                  <a:pos x="51" y="187"/>
                </a:cxn>
                <a:cxn ang="0">
                  <a:pos x="39" y="184"/>
                </a:cxn>
                <a:cxn ang="0">
                  <a:pos x="39" y="96"/>
                </a:cxn>
                <a:cxn ang="0">
                  <a:pos x="62" y="82"/>
                </a:cxn>
                <a:cxn ang="0">
                  <a:pos x="87" y="109"/>
                </a:cxn>
                <a:cxn ang="0">
                  <a:pos x="87" y="184"/>
                </a:cxn>
                <a:cxn ang="0">
                  <a:pos x="73" y="187"/>
                </a:cxn>
                <a:cxn ang="0">
                  <a:pos x="73" y="194"/>
                </a:cxn>
                <a:cxn ang="0">
                  <a:pos x="126" y="194"/>
                </a:cxn>
              </a:cxnLst>
              <a:rect l="0" t="0" r="r" b="b"/>
              <a:pathLst>
                <a:path w="126" h="194">
                  <a:moveTo>
                    <a:pt x="126" y="194"/>
                  </a:moveTo>
                  <a:cubicBezTo>
                    <a:pt x="126" y="187"/>
                    <a:pt x="126" y="187"/>
                    <a:pt x="126" y="187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78"/>
                    <a:pt x="88" y="68"/>
                    <a:pt x="72" y="68"/>
                  </a:cubicBezTo>
                  <a:cubicBezTo>
                    <a:pt x="61" y="68"/>
                    <a:pt x="49" y="74"/>
                    <a:pt x="39" y="83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9" y="22"/>
                    <a:pt x="14" y="24"/>
                    <a:pt x="14" y="33"/>
                  </a:cubicBezTo>
                  <a:cubicBezTo>
                    <a:pt x="14" y="184"/>
                    <a:pt x="14" y="184"/>
                    <a:pt x="14" y="184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1" y="194"/>
                    <a:pt x="51" y="194"/>
                    <a:pt x="51" y="194"/>
                  </a:cubicBezTo>
                  <a:cubicBezTo>
                    <a:pt x="51" y="187"/>
                    <a:pt x="51" y="187"/>
                    <a:pt x="51" y="187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1"/>
                    <a:pt x="50" y="82"/>
                    <a:pt x="62" y="82"/>
                  </a:cubicBezTo>
                  <a:cubicBezTo>
                    <a:pt x="73" y="82"/>
                    <a:pt x="87" y="90"/>
                    <a:pt x="87" y="109"/>
                  </a:cubicBezTo>
                  <a:cubicBezTo>
                    <a:pt x="87" y="184"/>
                    <a:pt x="87" y="184"/>
                    <a:pt x="87" y="184"/>
                  </a:cubicBezTo>
                  <a:cubicBezTo>
                    <a:pt x="73" y="187"/>
                    <a:pt x="73" y="187"/>
                    <a:pt x="73" y="187"/>
                  </a:cubicBezTo>
                  <a:cubicBezTo>
                    <a:pt x="73" y="194"/>
                    <a:pt x="73" y="194"/>
                    <a:pt x="73" y="194"/>
                  </a:cubicBezTo>
                  <a:lnTo>
                    <a:pt x="126" y="194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9"/>
            <p:cNvSpPr>
              <a:spLocks noEditPoints="1"/>
            </p:cNvSpPr>
            <p:nvPr userDrawn="1"/>
          </p:nvSpPr>
          <p:spPr bwMode="auto">
            <a:xfrm>
              <a:off x="7823200" y="1089025"/>
              <a:ext cx="120650" cy="165100"/>
            </a:xfrm>
            <a:custGeom>
              <a:avLst/>
              <a:gdLst/>
              <a:ahLst/>
              <a:cxnLst>
                <a:cxn ang="0">
                  <a:pos x="95" y="49"/>
                </a:cxn>
                <a:cxn ang="0">
                  <a:pos x="51" y="0"/>
                </a:cxn>
                <a:cxn ang="0">
                  <a:pos x="0" y="70"/>
                </a:cxn>
                <a:cxn ang="0">
                  <a:pos x="46" y="129"/>
                </a:cxn>
                <a:cxn ang="0">
                  <a:pos x="95" y="99"/>
                </a:cxn>
                <a:cxn ang="0">
                  <a:pos x="88" y="93"/>
                </a:cxn>
                <a:cxn ang="0">
                  <a:pos x="60" y="110"/>
                </a:cxn>
                <a:cxn ang="0">
                  <a:pos x="25" y="67"/>
                </a:cxn>
                <a:cxn ang="0">
                  <a:pos x="95" y="49"/>
                </a:cxn>
                <a:cxn ang="0">
                  <a:pos x="22" y="57"/>
                </a:cxn>
                <a:cxn ang="0">
                  <a:pos x="47" y="9"/>
                </a:cxn>
                <a:cxn ang="0">
                  <a:pos x="66" y="29"/>
                </a:cxn>
                <a:cxn ang="0">
                  <a:pos x="52" y="49"/>
                </a:cxn>
                <a:cxn ang="0">
                  <a:pos x="22" y="57"/>
                </a:cxn>
              </a:cxnLst>
              <a:rect l="0" t="0" r="r" b="b"/>
              <a:pathLst>
                <a:path w="95" h="129">
                  <a:moveTo>
                    <a:pt x="95" y="49"/>
                  </a:moveTo>
                  <a:cubicBezTo>
                    <a:pt x="94" y="24"/>
                    <a:pt x="77" y="0"/>
                    <a:pt x="51" y="0"/>
                  </a:cubicBezTo>
                  <a:cubicBezTo>
                    <a:pt x="16" y="0"/>
                    <a:pt x="0" y="39"/>
                    <a:pt x="0" y="70"/>
                  </a:cubicBezTo>
                  <a:cubicBezTo>
                    <a:pt x="0" y="100"/>
                    <a:pt x="17" y="129"/>
                    <a:pt x="46" y="129"/>
                  </a:cubicBezTo>
                  <a:cubicBezTo>
                    <a:pt x="70" y="129"/>
                    <a:pt x="83" y="117"/>
                    <a:pt x="95" y="99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80" y="102"/>
                    <a:pt x="76" y="110"/>
                    <a:pt x="60" y="110"/>
                  </a:cubicBezTo>
                  <a:cubicBezTo>
                    <a:pt x="37" y="110"/>
                    <a:pt x="26" y="88"/>
                    <a:pt x="25" y="67"/>
                  </a:cubicBezTo>
                  <a:lnTo>
                    <a:pt x="95" y="49"/>
                  </a:lnTo>
                  <a:close/>
                  <a:moveTo>
                    <a:pt x="22" y="57"/>
                  </a:moveTo>
                  <a:cubicBezTo>
                    <a:pt x="22" y="31"/>
                    <a:pt x="29" y="9"/>
                    <a:pt x="47" y="9"/>
                  </a:cubicBezTo>
                  <a:cubicBezTo>
                    <a:pt x="58" y="9"/>
                    <a:pt x="66" y="16"/>
                    <a:pt x="66" y="29"/>
                  </a:cubicBezTo>
                  <a:cubicBezTo>
                    <a:pt x="66" y="41"/>
                    <a:pt x="62" y="47"/>
                    <a:pt x="52" y="49"/>
                  </a:cubicBezTo>
                  <a:lnTo>
                    <a:pt x="22" y="57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0"/>
            <p:cNvSpPr>
              <a:spLocks noEditPoints="1"/>
            </p:cNvSpPr>
            <p:nvPr userDrawn="1"/>
          </p:nvSpPr>
          <p:spPr bwMode="auto">
            <a:xfrm>
              <a:off x="7950200" y="1089025"/>
              <a:ext cx="134938" cy="165100"/>
            </a:xfrm>
            <a:custGeom>
              <a:avLst/>
              <a:gdLst/>
              <a:ahLst/>
              <a:cxnLst>
                <a:cxn ang="0">
                  <a:pos x="87" y="41"/>
                </a:cxn>
                <a:cxn ang="0">
                  <a:pos x="30" y="0"/>
                </a:cxn>
                <a:cxn ang="0">
                  <a:pos x="8" y="14"/>
                </a:cxn>
                <a:cxn ang="0">
                  <a:pos x="23" y="26"/>
                </a:cxn>
                <a:cxn ang="0">
                  <a:pos x="43" y="9"/>
                </a:cxn>
                <a:cxn ang="0">
                  <a:pos x="61" y="33"/>
                </a:cxn>
                <a:cxn ang="0">
                  <a:pos x="61" y="45"/>
                </a:cxn>
                <a:cxn ang="0">
                  <a:pos x="0" y="99"/>
                </a:cxn>
                <a:cxn ang="0">
                  <a:pos x="29" y="129"/>
                </a:cxn>
                <a:cxn ang="0">
                  <a:pos x="62" y="112"/>
                </a:cxn>
                <a:cxn ang="0">
                  <a:pos x="82" y="129"/>
                </a:cxn>
                <a:cxn ang="0">
                  <a:pos x="106" y="115"/>
                </a:cxn>
                <a:cxn ang="0">
                  <a:pos x="102" y="109"/>
                </a:cxn>
                <a:cxn ang="0">
                  <a:pos x="93" y="113"/>
                </a:cxn>
                <a:cxn ang="0">
                  <a:pos x="87" y="103"/>
                </a:cxn>
                <a:cxn ang="0">
                  <a:pos x="87" y="41"/>
                </a:cxn>
                <a:cxn ang="0">
                  <a:pos x="61" y="103"/>
                </a:cxn>
                <a:cxn ang="0">
                  <a:pos x="43" y="111"/>
                </a:cxn>
                <a:cxn ang="0">
                  <a:pos x="27" y="91"/>
                </a:cxn>
                <a:cxn ang="0">
                  <a:pos x="61" y="55"/>
                </a:cxn>
                <a:cxn ang="0">
                  <a:pos x="61" y="103"/>
                </a:cxn>
              </a:cxnLst>
              <a:rect l="0" t="0" r="r" b="b"/>
              <a:pathLst>
                <a:path w="106" h="129">
                  <a:moveTo>
                    <a:pt x="87" y="41"/>
                  </a:moveTo>
                  <a:cubicBezTo>
                    <a:pt x="87" y="12"/>
                    <a:pt x="49" y="0"/>
                    <a:pt x="30" y="0"/>
                  </a:cubicBezTo>
                  <a:cubicBezTo>
                    <a:pt x="20" y="0"/>
                    <a:pt x="8" y="4"/>
                    <a:pt x="8" y="14"/>
                  </a:cubicBezTo>
                  <a:cubicBezTo>
                    <a:pt x="8" y="23"/>
                    <a:pt x="13" y="26"/>
                    <a:pt x="23" y="26"/>
                  </a:cubicBezTo>
                  <a:cubicBezTo>
                    <a:pt x="36" y="26"/>
                    <a:pt x="38" y="9"/>
                    <a:pt x="43" y="9"/>
                  </a:cubicBezTo>
                  <a:cubicBezTo>
                    <a:pt x="51" y="9"/>
                    <a:pt x="61" y="19"/>
                    <a:pt x="61" y="33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35" y="57"/>
                    <a:pt x="0" y="66"/>
                    <a:pt x="0" y="99"/>
                  </a:cubicBezTo>
                  <a:cubicBezTo>
                    <a:pt x="0" y="115"/>
                    <a:pt x="13" y="129"/>
                    <a:pt x="29" y="129"/>
                  </a:cubicBezTo>
                  <a:cubicBezTo>
                    <a:pt x="43" y="129"/>
                    <a:pt x="53" y="122"/>
                    <a:pt x="62" y="112"/>
                  </a:cubicBezTo>
                  <a:cubicBezTo>
                    <a:pt x="65" y="121"/>
                    <a:pt x="69" y="129"/>
                    <a:pt x="82" y="129"/>
                  </a:cubicBezTo>
                  <a:cubicBezTo>
                    <a:pt x="93" y="129"/>
                    <a:pt x="103" y="120"/>
                    <a:pt x="106" y="115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99" y="111"/>
                    <a:pt x="96" y="113"/>
                    <a:pt x="93" y="113"/>
                  </a:cubicBezTo>
                  <a:cubicBezTo>
                    <a:pt x="88" y="113"/>
                    <a:pt x="87" y="109"/>
                    <a:pt x="87" y="103"/>
                  </a:cubicBezTo>
                  <a:lnTo>
                    <a:pt x="87" y="41"/>
                  </a:lnTo>
                  <a:close/>
                  <a:moveTo>
                    <a:pt x="61" y="103"/>
                  </a:moveTo>
                  <a:cubicBezTo>
                    <a:pt x="58" y="108"/>
                    <a:pt x="51" y="111"/>
                    <a:pt x="43" y="111"/>
                  </a:cubicBezTo>
                  <a:cubicBezTo>
                    <a:pt x="36" y="111"/>
                    <a:pt x="27" y="101"/>
                    <a:pt x="27" y="91"/>
                  </a:cubicBezTo>
                  <a:cubicBezTo>
                    <a:pt x="27" y="72"/>
                    <a:pt x="40" y="61"/>
                    <a:pt x="61" y="55"/>
                  </a:cubicBezTo>
                  <a:lnTo>
                    <a:pt x="61" y="10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8080375" y="1089025"/>
              <a:ext cx="109538" cy="165100"/>
            </a:xfrm>
            <a:custGeom>
              <a:avLst/>
              <a:gdLst/>
              <a:ahLst/>
              <a:cxnLst>
                <a:cxn ang="0">
                  <a:pos x="40" y="129"/>
                </a:cxn>
                <a:cxn ang="0">
                  <a:pos x="86" y="90"/>
                </a:cxn>
                <a:cxn ang="0">
                  <a:pos x="24" y="29"/>
                </a:cxn>
                <a:cxn ang="0">
                  <a:pos x="44" y="9"/>
                </a:cxn>
                <a:cxn ang="0">
                  <a:pos x="64" y="28"/>
                </a:cxn>
                <a:cxn ang="0">
                  <a:pos x="77" y="16"/>
                </a:cxn>
                <a:cxn ang="0">
                  <a:pos x="56" y="0"/>
                </a:cxn>
                <a:cxn ang="0">
                  <a:pos x="5" y="40"/>
                </a:cxn>
                <a:cxn ang="0">
                  <a:pos x="65" y="101"/>
                </a:cxn>
                <a:cxn ang="0">
                  <a:pos x="42" y="120"/>
                </a:cxn>
                <a:cxn ang="0">
                  <a:pos x="31" y="112"/>
                </a:cxn>
                <a:cxn ang="0">
                  <a:pos x="13" y="94"/>
                </a:cxn>
                <a:cxn ang="0">
                  <a:pos x="0" y="108"/>
                </a:cxn>
                <a:cxn ang="0">
                  <a:pos x="40" y="129"/>
                </a:cxn>
              </a:cxnLst>
              <a:rect l="0" t="0" r="r" b="b"/>
              <a:pathLst>
                <a:path w="86" h="129">
                  <a:moveTo>
                    <a:pt x="40" y="129"/>
                  </a:moveTo>
                  <a:cubicBezTo>
                    <a:pt x="65" y="129"/>
                    <a:pt x="86" y="116"/>
                    <a:pt x="86" y="90"/>
                  </a:cubicBezTo>
                  <a:cubicBezTo>
                    <a:pt x="86" y="45"/>
                    <a:pt x="24" y="55"/>
                    <a:pt x="24" y="29"/>
                  </a:cubicBezTo>
                  <a:cubicBezTo>
                    <a:pt x="24" y="18"/>
                    <a:pt x="33" y="11"/>
                    <a:pt x="44" y="9"/>
                  </a:cubicBezTo>
                  <a:cubicBezTo>
                    <a:pt x="46" y="21"/>
                    <a:pt x="52" y="28"/>
                    <a:pt x="64" y="28"/>
                  </a:cubicBezTo>
                  <a:cubicBezTo>
                    <a:pt x="71" y="28"/>
                    <a:pt x="77" y="24"/>
                    <a:pt x="77" y="16"/>
                  </a:cubicBezTo>
                  <a:cubicBezTo>
                    <a:pt x="77" y="6"/>
                    <a:pt x="67" y="0"/>
                    <a:pt x="56" y="0"/>
                  </a:cubicBezTo>
                  <a:cubicBezTo>
                    <a:pt x="35" y="0"/>
                    <a:pt x="5" y="14"/>
                    <a:pt x="5" y="40"/>
                  </a:cubicBezTo>
                  <a:cubicBezTo>
                    <a:pt x="5" y="77"/>
                    <a:pt x="65" y="72"/>
                    <a:pt x="65" y="101"/>
                  </a:cubicBezTo>
                  <a:cubicBezTo>
                    <a:pt x="65" y="114"/>
                    <a:pt x="56" y="120"/>
                    <a:pt x="42" y="120"/>
                  </a:cubicBezTo>
                  <a:cubicBezTo>
                    <a:pt x="36" y="120"/>
                    <a:pt x="32" y="119"/>
                    <a:pt x="31" y="112"/>
                  </a:cubicBezTo>
                  <a:cubicBezTo>
                    <a:pt x="30" y="103"/>
                    <a:pt x="25" y="94"/>
                    <a:pt x="13" y="94"/>
                  </a:cubicBezTo>
                  <a:cubicBezTo>
                    <a:pt x="6" y="94"/>
                    <a:pt x="0" y="100"/>
                    <a:pt x="0" y="108"/>
                  </a:cubicBezTo>
                  <a:cubicBezTo>
                    <a:pt x="0" y="126"/>
                    <a:pt x="24" y="129"/>
                    <a:pt x="40" y="12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8194675" y="1031875"/>
              <a:ext cx="95250" cy="222250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145"/>
                </a:cxn>
                <a:cxn ang="0">
                  <a:pos x="42" y="174"/>
                </a:cxn>
                <a:cxn ang="0">
                  <a:pos x="75" y="156"/>
                </a:cxn>
                <a:cxn ang="0">
                  <a:pos x="71" y="149"/>
                </a:cxn>
                <a:cxn ang="0">
                  <a:pos x="53" y="158"/>
                </a:cxn>
                <a:cxn ang="0">
                  <a:pos x="39" y="146"/>
                </a:cxn>
                <a:cxn ang="0">
                  <a:pos x="39" y="60"/>
                </a:cxn>
                <a:cxn ang="0">
                  <a:pos x="68" y="60"/>
                </a:cxn>
                <a:cxn ang="0">
                  <a:pos x="68" y="49"/>
                </a:cxn>
                <a:cxn ang="0">
                  <a:pos x="39" y="49"/>
                </a:cxn>
                <a:cxn ang="0">
                  <a:pos x="39" y="0"/>
                </a:cxn>
                <a:cxn ang="0">
                  <a:pos x="14" y="14"/>
                </a:cxn>
                <a:cxn ang="0">
                  <a:pos x="14" y="49"/>
                </a:cxn>
                <a:cxn ang="0">
                  <a:pos x="0" y="49"/>
                </a:cxn>
                <a:cxn ang="0">
                  <a:pos x="0" y="60"/>
                </a:cxn>
                <a:cxn ang="0">
                  <a:pos x="14" y="60"/>
                </a:cxn>
              </a:cxnLst>
              <a:rect l="0" t="0" r="r" b="b"/>
              <a:pathLst>
                <a:path w="75" h="174">
                  <a:moveTo>
                    <a:pt x="14" y="60"/>
                  </a:moveTo>
                  <a:cubicBezTo>
                    <a:pt x="14" y="145"/>
                    <a:pt x="14" y="145"/>
                    <a:pt x="14" y="145"/>
                  </a:cubicBezTo>
                  <a:cubicBezTo>
                    <a:pt x="14" y="157"/>
                    <a:pt x="19" y="174"/>
                    <a:pt x="42" y="174"/>
                  </a:cubicBezTo>
                  <a:cubicBezTo>
                    <a:pt x="54" y="174"/>
                    <a:pt x="67" y="165"/>
                    <a:pt x="75" y="156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5" y="154"/>
                    <a:pt x="59" y="158"/>
                    <a:pt x="53" y="158"/>
                  </a:cubicBezTo>
                  <a:cubicBezTo>
                    <a:pt x="46" y="158"/>
                    <a:pt x="39" y="154"/>
                    <a:pt x="39" y="146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4" y="6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Line 24"/>
            <p:cNvSpPr>
              <a:spLocks noChangeShapeType="1"/>
            </p:cNvSpPr>
            <p:nvPr userDrawn="1"/>
          </p:nvSpPr>
          <p:spPr bwMode="auto">
            <a:xfrm>
              <a:off x="6958013" y="1211263"/>
              <a:ext cx="123825" cy="1588"/>
            </a:xfrm>
            <a:prstGeom prst="line">
              <a:avLst/>
            </a:prstGeom>
            <a:noFill/>
            <a:ln w="11113" cap="flat">
              <a:solidFill>
                <a:srgbClr val="00539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7685088" y="1287463"/>
              <a:ext cx="85725" cy="122238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4" y="96"/>
                </a:cxn>
                <a:cxn ang="0">
                  <a:pos x="0" y="96"/>
                </a:cxn>
                <a:cxn ang="0">
                  <a:pos x="4" y="0"/>
                </a:cxn>
                <a:cxn ang="0">
                  <a:pos x="42" y="0"/>
                </a:cxn>
                <a:cxn ang="0">
                  <a:pos x="67" y="23"/>
                </a:cxn>
                <a:cxn ang="0">
                  <a:pos x="33" y="53"/>
                </a:cxn>
                <a:cxn ang="0">
                  <a:pos x="21" y="52"/>
                </a:cxn>
                <a:cxn ang="0">
                  <a:pos x="19" y="43"/>
                </a:cxn>
                <a:cxn ang="0">
                  <a:pos x="30" y="44"/>
                </a:cxn>
                <a:cxn ang="0">
                  <a:pos x="53" y="23"/>
                </a:cxn>
                <a:cxn ang="0">
                  <a:pos x="38" y="9"/>
                </a:cxn>
                <a:cxn ang="0">
                  <a:pos x="16" y="9"/>
                </a:cxn>
              </a:cxnLst>
              <a:rect l="0" t="0" r="r" b="b"/>
              <a:pathLst>
                <a:path w="67" h="96">
                  <a:moveTo>
                    <a:pt x="16" y="9"/>
                  </a:moveTo>
                  <a:cubicBezTo>
                    <a:pt x="15" y="36"/>
                    <a:pt x="14" y="62"/>
                    <a:pt x="14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3" y="64"/>
                    <a:pt x="4" y="12"/>
                    <a:pt x="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62" y="0"/>
                    <a:pt x="67" y="14"/>
                    <a:pt x="67" y="23"/>
                  </a:cubicBezTo>
                  <a:cubicBezTo>
                    <a:pt x="67" y="42"/>
                    <a:pt x="51" y="53"/>
                    <a:pt x="33" y="53"/>
                  </a:cubicBezTo>
                  <a:cubicBezTo>
                    <a:pt x="29" y="53"/>
                    <a:pt x="25" y="52"/>
                    <a:pt x="21" y="52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3" y="43"/>
                    <a:pt x="26" y="44"/>
                    <a:pt x="30" y="44"/>
                  </a:cubicBezTo>
                  <a:cubicBezTo>
                    <a:pt x="42" y="44"/>
                    <a:pt x="53" y="38"/>
                    <a:pt x="53" y="23"/>
                  </a:cubicBezTo>
                  <a:cubicBezTo>
                    <a:pt x="53" y="12"/>
                    <a:pt x="45" y="9"/>
                    <a:pt x="38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 userDrawn="1"/>
          </p:nvSpPr>
          <p:spPr bwMode="auto">
            <a:xfrm>
              <a:off x="7778750" y="1287463"/>
              <a:ext cx="20638" cy="122238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3" y="24"/>
                </a:cxn>
                <a:cxn ang="0">
                  <a:pos x="16" y="24"/>
                </a:cxn>
                <a:cxn ang="0">
                  <a:pos x="3" y="10"/>
                </a:cxn>
                <a:cxn ang="0">
                  <a:pos x="4" y="0"/>
                </a:cxn>
                <a:cxn ang="0">
                  <a:pos x="17" y="0"/>
                </a:cxn>
                <a:cxn ang="0">
                  <a:pos x="17" y="10"/>
                </a:cxn>
                <a:cxn ang="0">
                  <a:pos x="3" y="10"/>
                </a:cxn>
              </a:cxnLst>
              <a:rect l="0" t="0" r="r" b="b"/>
              <a:pathLst>
                <a:path w="17" h="96">
                  <a:moveTo>
                    <a:pt x="16" y="24"/>
                  </a:moveTo>
                  <a:cubicBezTo>
                    <a:pt x="14" y="48"/>
                    <a:pt x="13" y="72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72"/>
                    <a:pt x="3" y="48"/>
                    <a:pt x="3" y="24"/>
                  </a:cubicBezTo>
                  <a:lnTo>
                    <a:pt x="16" y="24"/>
                  </a:lnTo>
                  <a:close/>
                  <a:moveTo>
                    <a:pt x="3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0"/>
                    <a:pt x="17" y="10"/>
                    <a:pt x="17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 noEditPoints="1"/>
            </p:cNvSpPr>
            <p:nvPr userDrawn="1"/>
          </p:nvSpPr>
          <p:spPr bwMode="auto">
            <a:xfrm>
              <a:off x="7815263" y="1317625"/>
              <a:ext cx="90488" cy="131763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4" y="4"/>
                </a:cxn>
                <a:cxn ang="0">
                  <a:pos x="37" y="0"/>
                </a:cxn>
                <a:cxn ang="0">
                  <a:pos x="72" y="34"/>
                </a:cxn>
                <a:cxn ang="0">
                  <a:pos x="39" y="74"/>
                </a:cxn>
                <a:cxn ang="0">
                  <a:pos x="14" y="60"/>
                </a:cxn>
                <a:cxn ang="0">
                  <a:pos x="14" y="60"/>
                </a:cxn>
                <a:cxn ang="0">
                  <a:pos x="13" y="104"/>
                </a:cxn>
                <a:cxn ang="0">
                  <a:pos x="0" y="104"/>
                </a:cxn>
                <a:cxn ang="0">
                  <a:pos x="15" y="39"/>
                </a:cxn>
                <a:cxn ang="0">
                  <a:pos x="37" y="65"/>
                </a:cxn>
                <a:cxn ang="0">
                  <a:pos x="60" y="34"/>
                </a:cxn>
                <a:cxn ang="0">
                  <a:pos x="35" y="9"/>
                </a:cxn>
                <a:cxn ang="0">
                  <a:pos x="16" y="12"/>
                </a:cxn>
                <a:cxn ang="0">
                  <a:pos x="15" y="39"/>
                </a:cxn>
              </a:cxnLst>
              <a:rect l="0" t="0" r="r" b="b"/>
              <a:pathLst>
                <a:path w="72" h="104">
                  <a:moveTo>
                    <a:pt x="0" y="104"/>
                  </a:moveTo>
                  <a:cubicBezTo>
                    <a:pt x="2" y="71"/>
                    <a:pt x="3" y="38"/>
                    <a:pt x="4" y="4"/>
                  </a:cubicBezTo>
                  <a:cubicBezTo>
                    <a:pt x="14" y="2"/>
                    <a:pt x="25" y="0"/>
                    <a:pt x="37" y="0"/>
                  </a:cubicBezTo>
                  <a:cubicBezTo>
                    <a:pt x="56" y="0"/>
                    <a:pt x="72" y="8"/>
                    <a:pt x="72" y="34"/>
                  </a:cubicBezTo>
                  <a:cubicBezTo>
                    <a:pt x="72" y="55"/>
                    <a:pt x="62" y="74"/>
                    <a:pt x="39" y="74"/>
                  </a:cubicBezTo>
                  <a:cubicBezTo>
                    <a:pt x="29" y="74"/>
                    <a:pt x="19" y="70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73"/>
                    <a:pt x="13" y="86"/>
                    <a:pt x="13" y="104"/>
                  </a:cubicBezTo>
                  <a:lnTo>
                    <a:pt x="0" y="104"/>
                  </a:lnTo>
                  <a:close/>
                  <a:moveTo>
                    <a:pt x="15" y="39"/>
                  </a:moveTo>
                  <a:cubicBezTo>
                    <a:pt x="15" y="56"/>
                    <a:pt x="23" y="65"/>
                    <a:pt x="37" y="65"/>
                  </a:cubicBezTo>
                  <a:cubicBezTo>
                    <a:pt x="54" y="65"/>
                    <a:pt x="60" y="49"/>
                    <a:pt x="60" y="34"/>
                  </a:cubicBezTo>
                  <a:cubicBezTo>
                    <a:pt x="60" y="18"/>
                    <a:pt x="52" y="9"/>
                    <a:pt x="35" y="9"/>
                  </a:cubicBezTo>
                  <a:cubicBezTo>
                    <a:pt x="29" y="9"/>
                    <a:pt x="22" y="10"/>
                    <a:pt x="16" y="12"/>
                  </a:cubicBezTo>
                  <a:cubicBezTo>
                    <a:pt x="15" y="20"/>
                    <a:pt x="15" y="28"/>
                    <a:pt x="15" y="3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 userDrawn="1"/>
          </p:nvSpPr>
          <p:spPr bwMode="auto">
            <a:xfrm>
              <a:off x="7916863" y="1317625"/>
              <a:ext cx="84138" cy="93663"/>
            </a:xfrm>
            <a:custGeom>
              <a:avLst/>
              <a:gdLst/>
              <a:ahLst/>
              <a:cxnLst>
                <a:cxn ang="0">
                  <a:pos x="13" y="36"/>
                </a:cxn>
                <a:cxn ang="0">
                  <a:pos x="13" y="40"/>
                </a:cxn>
                <a:cxn ang="0">
                  <a:pos x="39" y="65"/>
                </a:cxn>
                <a:cxn ang="0">
                  <a:pos x="61" y="61"/>
                </a:cxn>
                <a:cxn ang="0">
                  <a:pos x="59" y="71"/>
                </a:cxn>
                <a:cxn ang="0">
                  <a:pos x="37" y="74"/>
                </a:cxn>
                <a:cxn ang="0">
                  <a:pos x="0" y="39"/>
                </a:cxn>
                <a:cxn ang="0">
                  <a:pos x="36" y="0"/>
                </a:cxn>
                <a:cxn ang="0">
                  <a:pos x="67" y="29"/>
                </a:cxn>
                <a:cxn ang="0">
                  <a:pos x="66" y="36"/>
                </a:cxn>
                <a:cxn ang="0">
                  <a:pos x="13" y="36"/>
                </a:cxn>
                <a:cxn ang="0">
                  <a:pos x="55" y="28"/>
                </a:cxn>
                <a:cxn ang="0">
                  <a:pos x="37" y="7"/>
                </a:cxn>
                <a:cxn ang="0">
                  <a:pos x="13" y="28"/>
                </a:cxn>
                <a:cxn ang="0">
                  <a:pos x="55" y="28"/>
                </a:cxn>
              </a:cxnLst>
              <a:rect l="0" t="0" r="r" b="b"/>
              <a:pathLst>
                <a:path w="67" h="74">
                  <a:moveTo>
                    <a:pt x="13" y="36"/>
                  </a:moveTo>
                  <a:cubicBezTo>
                    <a:pt x="13" y="40"/>
                    <a:pt x="13" y="40"/>
                    <a:pt x="13" y="40"/>
                  </a:cubicBezTo>
                  <a:cubicBezTo>
                    <a:pt x="13" y="56"/>
                    <a:pt x="23" y="65"/>
                    <a:pt x="39" y="65"/>
                  </a:cubicBezTo>
                  <a:cubicBezTo>
                    <a:pt x="46" y="65"/>
                    <a:pt x="54" y="63"/>
                    <a:pt x="61" y="6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2" y="73"/>
                    <a:pt x="45" y="74"/>
                    <a:pt x="37" y="74"/>
                  </a:cubicBezTo>
                  <a:cubicBezTo>
                    <a:pt x="8" y="74"/>
                    <a:pt x="0" y="56"/>
                    <a:pt x="0" y="39"/>
                  </a:cubicBezTo>
                  <a:cubicBezTo>
                    <a:pt x="0" y="17"/>
                    <a:pt x="13" y="0"/>
                    <a:pt x="36" y="0"/>
                  </a:cubicBezTo>
                  <a:cubicBezTo>
                    <a:pt x="55" y="0"/>
                    <a:pt x="67" y="10"/>
                    <a:pt x="67" y="29"/>
                  </a:cubicBezTo>
                  <a:cubicBezTo>
                    <a:pt x="67" y="31"/>
                    <a:pt x="67" y="33"/>
                    <a:pt x="66" y="36"/>
                  </a:cubicBezTo>
                  <a:lnTo>
                    <a:pt x="13" y="36"/>
                  </a:lnTo>
                  <a:close/>
                  <a:moveTo>
                    <a:pt x="55" y="28"/>
                  </a:moveTo>
                  <a:cubicBezTo>
                    <a:pt x="55" y="16"/>
                    <a:pt x="50" y="7"/>
                    <a:pt x="37" y="7"/>
                  </a:cubicBezTo>
                  <a:cubicBezTo>
                    <a:pt x="24" y="7"/>
                    <a:pt x="16" y="16"/>
                    <a:pt x="13" y="28"/>
                  </a:cubicBezTo>
                  <a:lnTo>
                    <a:pt x="55" y="28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8012113" y="1287463"/>
              <a:ext cx="20638" cy="122238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4" y="0"/>
                </a:cxn>
                <a:cxn ang="0">
                  <a:pos x="17" y="0"/>
                </a:cxn>
              </a:cxnLst>
              <a:rect l="0" t="0" r="r" b="b"/>
              <a:pathLst>
                <a:path w="17" h="96">
                  <a:moveTo>
                    <a:pt x="17" y="0"/>
                  </a:moveTo>
                  <a:cubicBezTo>
                    <a:pt x="15" y="31"/>
                    <a:pt x="14" y="64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64"/>
                    <a:pt x="4" y="32"/>
                    <a:pt x="4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>
              <a:spLocks noEditPoints="1"/>
            </p:cNvSpPr>
            <p:nvPr userDrawn="1"/>
          </p:nvSpPr>
          <p:spPr bwMode="auto">
            <a:xfrm>
              <a:off x="8048625" y="1287463"/>
              <a:ext cx="20638" cy="122238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3" y="24"/>
                </a:cxn>
                <a:cxn ang="0">
                  <a:pos x="16" y="24"/>
                </a:cxn>
                <a:cxn ang="0">
                  <a:pos x="3" y="10"/>
                </a:cxn>
                <a:cxn ang="0">
                  <a:pos x="4" y="0"/>
                </a:cxn>
                <a:cxn ang="0">
                  <a:pos x="17" y="0"/>
                </a:cxn>
                <a:cxn ang="0">
                  <a:pos x="17" y="10"/>
                </a:cxn>
                <a:cxn ang="0">
                  <a:pos x="3" y="10"/>
                </a:cxn>
              </a:cxnLst>
              <a:rect l="0" t="0" r="r" b="b"/>
              <a:pathLst>
                <a:path w="17" h="96">
                  <a:moveTo>
                    <a:pt x="16" y="24"/>
                  </a:moveTo>
                  <a:cubicBezTo>
                    <a:pt x="14" y="48"/>
                    <a:pt x="14" y="72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72"/>
                    <a:pt x="3" y="48"/>
                    <a:pt x="3" y="24"/>
                  </a:cubicBezTo>
                  <a:lnTo>
                    <a:pt x="16" y="24"/>
                  </a:lnTo>
                  <a:close/>
                  <a:moveTo>
                    <a:pt x="3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0"/>
                    <a:pt x="17" y="10"/>
                    <a:pt x="17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8085138" y="1317625"/>
              <a:ext cx="90488" cy="92075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16" y="15"/>
                </a:cxn>
                <a:cxn ang="0">
                  <a:pos x="44" y="0"/>
                </a:cxn>
                <a:cxn ang="0">
                  <a:pos x="71" y="22"/>
                </a:cxn>
                <a:cxn ang="0">
                  <a:pos x="69" y="73"/>
                </a:cxn>
                <a:cxn ang="0">
                  <a:pos x="57" y="73"/>
                </a:cxn>
                <a:cxn ang="0">
                  <a:pos x="59" y="27"/>
                </a:cxn>
                <a:cxn ang="0">
                  <a:pos x="40" y="10"/>
                </a:cxn>
                <a:cxn ang="0">
                  <a:pos x="16" y="29"/>
                </a:cxn>
                <a:cxn ang="0">
                  <a:pos x="13" y="73"/>
                </a:cxn>
                <a:cxn ang="0">
                  <a:pos x="0" y="73"/>
                </a:cxn>
                <a:cxn ang="0">
                  <a:pos x="4" y="1"/>
                </a:cxn>
                <a:cxn ang="0">
                  <a:pos x="16" y="1"/>
                </a:cxn>
                <a:cxn ang="0">
                  <a:pos x="16" y="15"/>
                </a:cxn>
              </a:cxnLst>
              <a:rect l="0" t="0" r="r" b="b"/>
              <a:pathLst>
                <a:path w="71" h="73">
                  <a:moveTo>
                    <a:pt x="1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2" y="4"/>
                    <a:pt x="32" y="0"/>
                    <a:pt x="44" y="0"/>
                  </a:cubicBezTo>
                  <a:cubicBezTo>
                    <a:pt x="59" y="0"/>
                    <a:pt x="71" y="5"/>
                    <a:pt x="71" y="22"/>
                  </a:cubicBezTo>
                  <a:cubicBezTo>
                    <a:pt x="71" y="27"/>
                    <a:pt x="69" y="61"/>
                    <a:pt x="69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4"/>
                    <a:pt x="59" y="39"/>
                    <a:pt x="59" y="27"/>
                  </a:cubicBezTo>
                  <a:cubicBezTo>
                    <a:pt x="59" y="14"/>
                    <a:pt x="52" y="10"/>
                    <a:pt x="40" y="10"/>
                  </a:cubicBezTo>
                  <a:cubicBezTo>
                    <a:pt x="28" y="10"/>
                    <a:pt x="19" y="17"/>
                    <a:pt x="16" y="29"/>
                  </a:cubicBezTo>
                  <a:cubicBezTo>
                    <a:pt x="13" y="41"/>
                    <a:pt x="13" y="66"/>
                    <a:pt x="13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" y="49"/>
                    <a:pt x="4" y="25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>
              <a:spLocks noEditPoints="1"/>
            </p:cNvSpPr>
            <p:nvPr userDrawn="1"/>
          </p:nvSpPr>
          <p:spPr bwMode="auto">
            <a:xfrm>
              <a:off x="8189913" y="1317625"/>
              <a:ext cx="82550" cy="93663"/>
            </a:xfrm>
            <a:custGeom>
              <a:avLst/>
              <a:gdLst/>
              <a:ahLst/>
              <a:cxnLst>
                <a:cxn ang="0">
                  <a:pos x="12" y="36"/>
                </a:cxn>
                <a:cxn ang="0">
                  <a:pos x="12" y="40"/>
                </a:cxn>
                <a:cxn ang="0">
                  <a:pos x="39" y="65"/>
                </a:cxn>
                <a:cxn ang="0">
                  <a:pos x="61" y="61"/>
                </a:cxn>
                <a:cxn ang="0">
                  <a:pos x="59" y="71"/>
                </a:cxn>
                <a:cxn ang="0">
                  <a:pos x="37" y="74"/>
                </a:cxn>
                <a:cxn ang="0">
                  <a:pos x="0" y="39"/>
                </a:cxn>
                <a:cxn ang="0">
                  <a:pos x="35" y="0"/>
                </a:cxn>
                <a:cxn ang="0">
                  <a:pos x="66" y="29"/>
                </a:cxn>
                <a:cxn ang="0">
                  <a:pos x="66" y="36"/>
                </a:cxn>
                <a:cxn ang="0">
                  <a:pos x="12" y="36"/>
                </a:cxn>
                <a:cxn ang="0">
                  <a:pos x="55" y="28"/>
                </a:cxn>
                <a:cxn ang="0">
                  <a:pos x="37" y="7"/>
                </a:cxn>
                <a:cxn ang="0">
                  <a:pos x="13" y="28"/>
                </a:cxn>
                <a:cxn ang="0">
                  <a:pos x="55" y="28"/>
                </a:cxn>
              </a:cxnLst>
              <a:rect l="0" t="0" r="r" b="b"/>
              <a:pathLst>
                <a:path w="66" h="74">
                  <a:moveTo>
                    <a:pt x="12" y="36"/>
                  </a:moveTo>
                  <a:cubicBezTo>
                    <a:pt x="12" y="40"/>
                    <a:pt x="12" y="40"/>
                    <a:pt x="12" y="40"/>
                  </a:cubicBezTo>
                  <a:cubicBezTo>
                    <a:pt x="12" y="56"/>
                    <a:pt x="23" y="65"/>
                    <a:pt x="39" y="65"/>
                  </a:cubicBezTo>
                  <a:cubicBezTo>
                    <a:pt x="46" y="65"/>
                    <a:pt x="54" y="63"/>
                    <a:pt x="61" y="6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1" y="73"/>
                    <a:pt x="44" y="74"/>
                    <a:pt x="37" y="74"/>
                  </a:cubicBezTo>
                  <a:cubicBezTo>
                    <a:pt x="7" y="74"/>
                    <a:pt x="0" y="56"/>
                    <a:pt x="0" y="39"/>
                  </a:cubicBezTo>
                  <a:cubicBezTo>
                    <a:pt x="0" y="17"/>
                    <a:pt x="12" y="0"/>
                    <a:pt x="35" y="0"/>
                  </a:cubicBezTo>
                  <a:cubicBezTo>
                    <a:pt x="54" y="0"/>
                    <a:pt x="66" y="10"/>
                    <a:pt x="66" y="29"/>
                  </a:cubicBezTo>
                  <a:cubicBezTo>
                    <a:pt x="66" y="31"/>
                    <a:pt x="66" y="33"/>
                    <a:pt x="66" y="36"/>
                  </a:cubicBezTo>
                  <a:lnTo>
                    <a:pt x="12" y="36"/>
                  </a:lnTo>
                  <a:close/>
                  <a:moveTo>
                    <a:pt x="55" y="28"/>
                  </a:moveTo>
                  <a:cubicBezTo>
                    <a:pt x="55" y="16"/>
                    <a:pt x="49" y="7"/>
                    <a:pt x="37" y="7"/>
                  </a:cubicBezTo>
                  <a:cubicBezTo>
                    <a:pt x="24" y="7"/>
                    <a:pt x="15" y="16"/>
                    <a:pt x="13" y="28"/>
                  </a:cubicBezTo>
                  <a:lnTo>
                    <a:pt x="55" y="28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 userDrawn="1"/>
          </p:nvSpPr>
          <p:spPr bwMode="auto">
            <a:xfrm>
              <a:off x="6338888" y="773113"/>
              <a:ext cx="547688" cy="457200"/>
            </a:xfrm>
            <a:prstGeom prst="rect">
              <a:avLst/>
            </a:prstGeom>
            <a:noFill/>
            <a:ln w="30163" cap="flat">
              <a:solidFill>
                <a:srgbClr val="00539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6650038" y="796925"/>
              <a:ext cx="6350" cy="2222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4" y="14"/>
                </a:cxn>
                <a:cxn ang="0">
                  <a:pos x="4" y="1"/>
                </a:cxn>
              </a:cxnLst>
              <a:rect l="0" t="0" r="r" b="b"/>
              <a:pathLst>
                <a:path w="4" h="14">
                  <a:moveTo>
                    <a:pt x="4" y="1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" y="1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6656388" y="823913"/>
              <a:ext cx="200025" cy="3095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7"/>
                </a:cxn>
                <a:cxn ang="0">
                  <a:pos x="9" y="106"/>
                </a:cxn>
                <a:cxn ang="0">
                  <a:pos x="13" y="106"/>
                </a:cxn>
                <a:cxn ang="0">
                  <a:pos x="4" y="118"/>
                </a:cxn>
                <a:cxn ang="0">
                  <a:pos x="4" y="244"/>
                </a:cxn>
                <a:cxn ang="0">
                  <a:pos x="157" y="244"/>
                </a:cxn>
                <a:cxn ang="0">
                  <a:pos x="75" y="49"/>
                </a:cxn>
                <a:cxn ang="0">
                  <a:pos x="14" y="113"/>
                </a:cxn>
                <a:cxn ang="0">
                  <a:pos x="12" y="107"/>
                </a:cxn>
                <a:cxn ang="0">
                  <a:pos x="60" y="52"/>
                </a:cxn>
                <a:cxn ang="0">
                  <a:pos x="0" y="0"/>
                </a:cxn>
              </a:cxnLst>
              <a:rect l="0" t="0" r="r" b="b"/>
              <a:pathLst>
                <a:path w="157" h="244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9" y="106"/>
                    <a:pt x="9" y="106"/>
                    <a:pt x="9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4" y="118"/>
                    <a:pt x="4" y="118"/>
                    <a:pt x="4" y="118"/>
                  </a:cubicBezTo>
                  <a:cubicBezTo>
                    <a:pt x="4" y="118"/>
                    <a:pt x="4" y="201"/>
                    <a:pt x="4" y="244"/>
                  </a:cubicBezTo>
                  <a:cubicBezTo>
                    <a:pt x="157" y="244"/>
                    <a:pt x="157" y="244"/>
                    <a:pt x="157" y="244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31" y="40"/>
                    <a:pt x="20" y="24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6554788" y="827088"/>
              <a:ext cx="3175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1" y="0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6554788" y="847725"/>
              <a:ext cx="90488" cy="29210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30"/>
                </a:cxn>
                <a:cxn ang="0">
                  <a:pos x="11" y="226"/>
                </a:cxn>
                <a:cxn ang="0">
                  <a:pos x="71" y="226"/>
                </a:cxn>
                <a:cxn ang="0">
                  <a:pos x="56" y="165"/>
                </a:cxn>
                <a:cxn ang="0">
                  <a:pos x="50" y="104"/>
                </a:cxn>
                <a:cxn ang="0">
                  <a:pos x="51" y="69"/>
                </a:cxn>
                <a:cxn ang="0">
                  <a:pos x="25" y="96"/>
                </a:cxn>
                <a:cxn ang="0">
                  <a:pos x="24" y="90"/>
                </a:cxn>
                <a:cxn ang="0">
                  <a:pos x="47" y="67"/>
                </a:cxn>
                <a:cxn ang="0">
                  <a:pos x="16" y="32"/>
                </a:cxn>
                <a:cxn ang="0">
                  <a:pos x="1" y="0"/>
                </a:cxn>
              </a:cxnLst>
              <a:rect l="0" t="0" r="r" b="b"/>
              <a:pathLst>
                <a:path w="71" h="230">
                  <a:moveTo>
                    <a:pt x="1" y="0"/>
                  </a:moveTo>
                  <a:cubicBezTo>
                    <a:pt x="5" y="91"/>
                    <a:pt x="5" y="140"/>
                    <a:pt x="0" y="230"/>
                  </a:cubicBezTo>
                  <a:cubicBezTo>
                    <a:pt x="5" y="227"/>
                    <a:pt x="6" y="226"/>
                    <a:pt x="11" y="226"/>
                  </a:cubicBezTo>
                  <a:cubicBezTo>
                    <a:pt x="35" y="226"/>
                    <a:pt x="48" y="226"/>
                    <a:pt x="71" y="226"/>
                  </a:cubicBezTo>
                  <a:cubicBezTo>
                    <a:pt x="71" y="226"/>
                    <a:pt x="60" y="189"/>
                    <a:pt x="56" y="165"/>
                  </a:cubicBezTo>
                  <a:cubicBezTo>
                    <a:pt x="52" y="141"/>
                    <a:pt x="51" y="128"/>
                    <a:pt x="50" y="104"/>
                  </a:cubicBezTo>
                  <a:cubicBezTo>
                    <a:pt x="50" y="90"/>
                    <a:pt x="51" y="69"/>
                    <a:pt x="51" y="69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4" y="90"/>
                    <a:pt x="38" y="76"/>
                    <a:pt x="47" y="67"/>
                  </a:cubicBezTo>
                  <a:cubicBezTo>
                    <a:pt x="29" y="50"/>
                    <a:pt x="29" y="50"/>
                    <a:pt x="16" y="32"/>
                  </a:cubicBezTo>
                  <a:cubicBezTo>
                    <a:pt x="11" y="24"/>
                    <a:pt x="6" y="13"/>
                    <a:pt x="1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6411913" y="871538"/>
              <a:ext cx="123825" cy="209550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57" y="86"/>
                </a:cxn>
                <a:cxn ang="0">
                  <a:pos x="0" y="158"/>
                </a:cxn>
                <a:cxn ang="0">
                  <a:pos x="18" y="155"/>
                </a:cxn>
                <a:cxn ang="0">
                  <a:pos x="11" y="165"/>
                </a:cxn>
                <a:cxn ang="0">
                  <a:pos x="54" y="119"/>
                </a:cxn>
                <a:cxn ang="0">
                  <a:pos x="93" y="72"/>
                </a:cxn>
                <a:cxn ang="0">
                  <a:pos x="97" y="15"/>
                </a:cxn>
                <a:cxn ang="0">
                  <a:pos x="98" y="0"/>
                </a:cxn>
              </a:cxnLst>
              <a:rect l="0" t="0" r="r" b="b"/>
              <a:pathLst>
                <a:path w="98" h="165">
                  <a:moveTo>
                    <a:pt x="98" y="0"/>
                  </a:moveTo>
                  <a:cubicBezTo>
                    <a:pt x="84" y="39"/>
                    <a:pt x="78" y="51"/>
                    <a:pt x="57" y="86"/>
                  </a:cubicBezTo>
                  <a:cubicBezTo>
                    <a:pt x="40" y="113"/>
                    <a:pt x="25" y="132"/>
                    <a:pt x="0" y="158"/>
                  </a:cubicBezTo>
                  <a:cubicBezTo>
                    <a:pt x="18" y="155"/>
                    <a:pt x="18" y="155"/>
                    <a:pt x="18" y="155"/>
                  </a:cubicBezTo>
                  <a:cubicBezTo>
                    <a:pt x="11" y="165"/>
                    <a:pt x="11" y="165"/>
                    <a:pt x="11" y="165"/>
                  </a:cubicBezTo>
                  <a:cubicBezTo>
                    <a:pt x="54" y="119"/>
                    <a:pt x="54" y="119"/>
                    <a:pt x="54" y="119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7" y="15"/>
                    <a:pt x="97" y="15"/>
                    <a:pt x="97" y="15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6551613" y="931863"/>
              <a:ext cx="3175" cy="42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26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2" h="27">
                  <a:moveTo>
                    <a:pt x="0" y="0"/>
                  </a:moveTo>
                  <a:lnTo>
                    <a:pt x="2" y="0"/>
                  </a:lnTo>
                  <a:lnTo>
                    <a:pt x="2" y="26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6534150" y="960438"/>
              <a:ext cx="14288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11" y="8"/>
                </a:cxn>
                <a:cxn ang="0">
                  <a:pos x="11" y="5"/>
                </a:cxn>
                <a:cxn ang="0">
                  <a:pos x="0" y="0"/>
                </a:cxn>
              </a:cxnLst>
              <a:rect l="0" t="0" r="r" b="b"/>
              <a:pathLst>
                <a:path w="11" h="8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4" y="6"/>
                    <a:pt x="11" y="8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6389688" y="979488"/>
              <a:ext cx="157163" cy="15875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0" y="114"/>
                </a:cxn>
                <a:cxn ang="0">
                  <a:pos x="58" y="109"/>
                </a:cxn>
                <a:cxn ang="0">
                  <a:pos x="96" y="55"/>
                </a:cxn>
                <a:cxn ang="0">
                  <a:pos x="99" y="50"/>
                </a:cxn>
                <a:cxn ang="0">
                  <a:pos x="106" y="42"/>
                </a:cxn>
                <a:cxn ang="0">
                  <a:pos x="113" y="31"/>
                </a:cxn>
                <a:cxn ang="0">
                  <a:pos x="116" y="31"/>
                </a:cxn>
                <a:cxn ang="0">
                  <a:pos x="88" y="75"/>
                </a:cxn>
                <a:cxn ang="0">
                  <a:pos x="51" y="125"/>
                </a:cxn>
                <a:cxn ang="0">
                  <a:pos x="64" y="125"/>
                </a:cxn>
                <a:cxn ang="0">
                  <a:pos x="67" y="121"/>
                </a:cxn>
                <a:cxn ang="0">
                  <a:pos x="101" y="121"/>
                </a:cxn>
                <a:cxn ang="0">
                  <a:pos x="121" y="121"/>
                </a:cxn>
                <a:cxn ang="0">
                  <a:pos x="124" y="10"/>
                </a:cxn>
                <a:cxn ang="0">
                  <a:pos x="103" y="40"/>
                </a:cxn>
                <a:cxn ang="0">
                  <a:pos x="92" y="55"/>
                </a:cxn>
                <a:cxn ang="0">
                  <a:pos x="92" y="53"/>
                </a:cxn>
                <a:cxn ang="0">
                  <a:pos x="94" y="46"/>
                </a:cxn>
                <a:cxn ang="0">
                  <a:pos x="103" y="19"/>
                </a:cxn>
                <a:cxn ang="0">
                  <a:pos x="110" y="9"/>
                </a:cxn>
                <a:cxn ang="0">
                  <a:pos x="109" y="0"/>
                </a:cxn>
              </a:cxnLst>
              <a:rect l="0" t="0" r="r" b="b"/>
              <a:pathLst>
                <a:path w="124" h="125">
                  <a:moveTo>
                    <a:pt x="109" y="0"/>
                  </a:moveTo>
                  <a:cubicBezTo>
                    <a:pt x="109" y="0"/>
                    <a:pt x="51" y="80"/>
                    <a:pt x="0" y="114"/>
                  </a:cubicBezTo>
                  <a:cubicBezTo>
                    <a:pt x="18" y="113"/>
                    <a:pt x="58" y="109"/>
                    <a:pt x="58" y="109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9" y="38"/>
                    <a:pt x="113" y="31"/>
                    <a:pt x="113" y="31"/>
                  </a:cubicBezTo>
                  <a:cubicBezTo>
                    <a:pt x="113" y="31"/>
                    <a:pt x="117" y="30"/>
                    <a:pt x="116" y="31"/>
                  </a:cubicBezTo>
                  <a:cubicBezTo>
                    <a:pt x="108" y="46"/>
                    <a:pt x="100" y="58"/>
                    <a:pt x="88" y="75"/>
                  </a:cubicBezTo>
                  <a:cubicBezTo>
                    <a:pt x="74" y="95"/>
                    <a:pt x="68" y="107"/>
                    <a:pt x="51" y="125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7" y="121"/>
                    <a:pt x="67" y="121"/>
                    <a:pt x="67" y="121"/>
                  </a:cubicBezTo>
                  <a:cubicBezTo>
                    <a:pt x="67" y="121"/>
                    <a:pt x="97" y="121"/>
                    <a:pt x="101" y="121"/>
                  </a:cubicBezTo>
                  <a:cubicBezTo>
                    <a:pt x="107" y="121"/>
                    <a:pt x="114" y="121"/>
                    <a:pt x="121" y="121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0" y="44"/>
                    <a:pt x="94" y="51"/>
                    <a:pt x="92" y="55"/>
                  </a:cubicBezTo>
                  <a:cubicBezTo>
                    <a:pt x="91" y="56"/>
                    <a:pt x="93" y="52"/>
                    <a:pt x="92" y="53"/>
                  </a:cubicBezTo>
                  <a:cubicBezTo>
                    <a:pt x="93" y="52"/>
                    <a:pt x="93" y="51"/>
                    <a:pt x="94" y="46"/>
                  </a:cubicBezTo>
                  <a:cubicBezTo>
                    <a:pt x="97" y="36"/>
                    <a:pt x="103" y="19"/>
                    <a:pt x="103" y="19"/>
                  </a:cubicBezTo>
                  <a:cubicBezTo>
                    <a:pt x="110" y="9"/>
                    <a:pt x="110" y="9"/>
                    <a:pt x="110" y="9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6364288" y="1130300"/>
              <a:ext cx="469900" cy="746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28"/>
                </a:cxn>
                <a:cxn ang="0">
                  <a:pos x="116" y="59"/>
                </a:cxn>
                <a:cxn ang="0">
                  <a:pos x="352" y="56"/>
                </a:cxn>
                <a:cxn ang="0">
                  <a:pos x="359" y="40"/>
                </a:cxn>
                <a:cxn ang="0">
                  <a:pos x="371" y="16"/>
                </a:cxn>
                <a:cxn ang="0">
                  <a:pos x="191" y="20"/>
                </a:cxn>
                <a:cxn ang="0">
                  <a:pos x="115" y="16"/>
                </a:cxn>
                <a:cxn ang="0">
                  <a:pos x="0" y="0"/>
                </a:cxn>
              </a:cxnLst>
              <a:rect l="0" t="0" r="r" b="b"/>
              <a:pathLst>
                <a:path w="371" h="59">
                  <a:moveTo>
                    <a:pt x="0" y="0"/>
                  </a:moveTo>
                  <a:cubicBezTo>
                    <a:pt x="29" y="18"/>
                    <a:pt x="16" y="11"/>
                    <a:pt x="48" y="28"/>
                  </a:cubicBezTo>
                  <a:cubicBezTo>
                    <a:pt x="61" y="35"/>
                    <a:pt x="89" y="49"/>
                    <a:pt x="116" y="59"/>
                  </a:cubicBezTo>
                  <a:cubicBezTo>
                    <a:pt x="352" y="56"/>
                    <a:pt x="352" y="56"/>
                    <a:pt x="352" y="56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71" y="16"/>
                    <a:pt x="371" y="16"/>
                    <a:pt x="371" y="16"/>
                  </a:cubicBezTo>
                  <a:cubicBezTo>
                    <a:pt x="301" y="21"/>
                    <a:pt x="261" y="20"/>
                    <a:pt x="191" y="20"/>
                  </a:cubicBezTo>
                  <a:cubicBezTo>
                    <a:pt x="161" y="20"/>
                    <a:pt x="144" y="19"/>
                    <a:pt x="115" y="16"/>
                  </a:cubicBezTo>
                  <a:cubicBezTo>
                    <a:pt x="70" y="11"/>
                    <a:pt x="44" y="6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 noEditPoints="1"/>
            </p:cNvSpPr>
            <p:nvPr userDrawn="1"/>
          </p:nvSpPr>
          <p:spPr bwMode="auto">
            <a:xfrm>
              <a:off x="8280400" y="1376363"/>
              <a:ext cx="36513" cy="34925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4" y="28"/>
                </a:cxn>
                <a:cxn ang="0">
                  <a:pos x="0" y="14"/>
                </a:cxn>
                <a:cxn ang="0">
                  <a:pos x="14" y="0"/>
                </a:cxn>
                <a:cxn ang="0">
                  <a:pos x="29" y="14"/>
                </a:cxn>
                <a:cxn ang="0">
                  <a:pos x="2" y="14"/>
                </a:cxn>
                <a:cxn ang="0">
                  <a:pos x="14" y="27"/>
                </a:cxn>
                <a:cxn ang="0">
                  <a:pos x="27" y="14"/>
                </a:cxn>
                <a:cxn ang="0">
                  <a:pos x="14" y="1"/>
                </a:cxn>
                <a:cxn ang="0">
                  <a:pos x="2" y="14"/>
                </a:cxn>
                <a:cxn ang="0">
                  <a:pos x="9" y="5"/>
                </a:cxn>
                <a:cxn ang="0">
                  <a:pos x="16" y="5"/>
                </a:cxn>
                <a:cxn ang="0">
                  <a:pos x="21" y="10"/>
                </a:cxn>
                <a:cxn ang="0">
                  <a:pos x="17" y="15"/>
                </a:cxn>
                <a:cxn ang="0">
                  <a:pos x="22" y="22"/>
                </a:cxn>
                <a:cxn ang="0">
                  <a:pos x="20" y="22"/>
                </a:cxn>
                <a:cxn ang="0">
                  <a:pos x="15" y="15"/>
                </a:cxn>
                <a:cxn ang="0">
                  <a:pos x="11" y="15"/>
                </a:cxn>
                <a:cxn ang="0">
                  <a:pos x="11" y="22"/>
                </a:cxn>
                <a:cxn ang="0">
                  <a:pos x="9" y="22"/>
                </a:cxn>
                <a:cxn ang="0">
                  <a:pos x="9" y="5"/>
                </a:cxn>
                <a:cxn ang="0">
                  <a:pos x="11" y="13"/>
                </a:cxn>
                <a:cxn ang="0">
                  <a:pos x="14" y="13"/>
                </a:cxn>
                <a:cxn ang="0">
                  <a:pos x="20" y="10"/>
                </a:cxn>
                <a:cxn ang="0">
                  <a:pos x="15" y="7"/>
                </a:cxn>
                <a:cxn ang="0">
                  <a:pos x="11" y="7"/>
                </a:cxn>
                <a:cxn ang="0">
                  <a:pos x="11" y="13"/>
                </a:cxn>
              </a:cxnLst>
              <a:rect l="0" t="0" r="r" b="b"/>
              <a:pathLst>
                <a:path w="29" h="28">
                  <a:moveTo>
                    <a:pt x="29" y="14"/>
                  </a:moveTo>
                  <a:cubicBezTo>
                    <a:pt x="29" y="22"/>
                    <a:pt x="22" y="28"/>
                    <a:pt x="14" y="28"/>
                  </a:cubicBezTo>
                  <a:cubicBezTo>
                    <a:pt x="7" y="28"/>
                    <a:pt x="0" y="22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lose/>
                  <a:moveTo>
                    <a:pt x="2" y="14"/>
                  </a:moveTo>
                  <a:cubicBezTo>
                    <a:pt x="2" y="21"/>
                    <a:pt x="7" y="27"/>
                    <a:pt x="14" y="27"/>
                  </a:cubicBezTo>
                  <a:cubicBezTo>
                    <a:pt x="22" y="27"/>
                    <a:pt x="27" y="21"/>
                    <a:pt x="27" y="14"/>
                  </a:cubicBezTo>
                  <a:cubicBezTo>
                    <a:pt x="27" y="7"/>
                    <a:pt x="22" y="1"/>
                    <a:pt x="14" y="1"/>
                  </a:cubicBezTo>
                  <a:cubicBezTo>
                    <a:pt x="7" y="1"/>
                    <a:pt x="2" y="6"/>
                    <a:pt x="2" y="14"/>
                  </a:cubicBezTo>
                  <a:close/>
                  <a:moveTo>
                    <a:pt x="9" y="5"/>
                  </a:moveTo>
                  <a:cubicBezTo>
                    <a:pt x="16" y="5"/>
                    <a:pt x="16" y="5"/>
                    <a:pt x="16" y="5"/>
                  </a:cubicBezTo>
                  <a:cubicBezTo>
                    <a:pt x="19" y="5"/>
                    <a:pt x="21" y="7"/>
                    <a:pt x="21" y="10"/>
                  </a:cubicBezTo>
                  <a:cubicBezTo>
                    <a:pt x="21" y="13"/>
                    <a:pt x="19" y="14"/>
                    <a:pt x="17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2"/>
                    <a:pt x="9" y="22"/>
                    <a:pt x="9" y="22"/>
                  </a:cubicBezTo>
                  <a:lnTo>
                    <a:pt x="9" y="5"/>
                  </a:lnTo>
                  <a:close/>
                  <a:moveTo>
                    <a:pt x="11" y="13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17" y="13"/>
                    <a:pt x="20" y="13"/>
                    <a:pt x="20" y="10"/>
                  </a:cubicBezTo>
                  <a:cubicBezTo>
                    <a:pt x="20" y="7"/>
                    <a:pt x="17" y="7"/>
                    <a:pt x="15" y="7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11" y="1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2177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C_STJHN_EXT021_200501_BLUEGREEN.jpg"/>
          <p:cNvPicPr>
            <a:picLocks noChangeAspect="1"/>
          </p:cNvPicPr>
          <p:nvPr userDrawn="1"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>
          <a:xfrm>
            <a:off x="0" y="2462543"/>
            <a:ext cx="2359183" cy="4395457"/>
          </a:xfrm>
          <a:prstGeom prst="round1Rect">
            <a:avLst>
              <a:gd name="adj" fmla="val 16666"/>
            </a:avLst>
          </a:prstGeom>
        </p:spPr>
      </p:pic>
      <p:sp>
        <p:nvSpPr>
          <p:cNvPr id="10" name="Round Single Corner Rectangle 9"/>
          <p:cNvSpPr/>
          <p:nvPr userDrawn="1"/>
        </p:nvSpPr>
        <p:spPr>
          <a:xfrm flipH="1">
            <a:off x="2571184" y="2454242"/>
            <a:ext cx="6572816" cy="4403757"/>
          </a:xfrm>
          <a:prstGeom prst="round1Rect">
            <a:avLst>
              <a:gd name="adj" fmla="val 9553"/>
            </a:avLst>
          </a:prstGeom>
          <a:solidFill>
            <a:srgbClr val="D0E2D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133253" y="5409159"/>
            <a:ext cx="5549153" cy="914400"/>
          </a:xfrm>
          <a:noFill/>
          <a:ln w="3175">
            <a:noFill/>
          </a:ln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 bwMode="black">
          <a:xfrm>
            <a:off x="3044982" y="3866584"/>
            <a:ext cx="5641818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 bwMode="black">
          <a:xfrm>
            <a:off x="3044982" y="3295461"/>
            <a:ext cx="6019800" cy="3048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1400" spc="120" dirty="0" smtClean="0">
                <a:solidFill>
                  <a:prstClr val="black"/>
                </a:solidFill>
              </a:rPr>
              <a:t>NAME of CONFERENCE, VENUE or EVENT</a:t>
            </a:r>
            <a:endParaRPr lang="en-US" sz="1400" i="1" spc="120" dirty="0" smtClean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6327648" y="762000"/>
            <a:ext cx="1978025" cy="692151"/>
            <a:chOff x="6338888" y="757237"/>
            <a:chExt cx="1978025" cy="692151"/>
          </a:xfrm>
        </p:grpSpPr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6965950" y="760413"/>
              <a:ext cx="246063" cy="239713"/>
            </a:xfrm>
            <a:custGeom>
              <a:avLst/>
              <a:gdLst/>
              <a:ahLst/>
              <a:cxnLst>
                <a:cxn ang="0">
                  <a:pos x="55" y="189"/>
                </a:cxn>
                <a:cxn ang="0">
                  <a:pos x="55" y="180"/>
                </a:cxn>
                <a:cxn ang="0">
                  <a:pos x="33" y="155"/>
                </a:cxn>
                <a:cxn ang="0">
                  <a:pos x="37" y="28"/>
                </a:cxn>
                <a:cxn ang="0">
                  <a:pos x="37" y="28"/>
                </a:cxn>
                <a:cxn ang="0">
                  <a:pos x="84" y="152"/>
                </a:cxn>
                <a:cxn ang="0">
                  <a:pos x="91" y="152"/>
                </a:cxn>
                <a:cxn ang="0">
                  <a:pos x="141" y="28"/>
                </a:cxn>
                <a:cxn ang="0">
                  <a:pos x="141" y="28"/>
                </a:cxn>
                <a:cxn ang="0">
                  <a:pos x="145" y="178"/>
                </a:cxn>
                <a:cxn ang="0">
                  <a:pos x="131" y="180"/>
                </a:cxn>
                <a:cxn ang="0">
                  <a:pos x="131" y="189"/>
                </a:cxn>
                <a:cxn ang="0">
                  <a:pos x="194" y="189"/>
                </a:cxn>
                <a:cxn ang="0">
                  <a:pos x="194" y="180"/>
                </a:cxn>
                <a:cxn ang="0">
                  <a:pos x="179" y="178"/>
                </a:cxn>
                <a:cxn ang="0">
                  <a:pos x="173" y="10"/>
                </a:cxn>
                <a:cxn ang="0">
                  <a:pos x="188" y="8"/>
                </a:cxn>
                <a:cxn ang="0">
                  <a:pos x="188" y="0"/>
                </a:cxn>
                <a:cxn ang="0">
                  <a:pos x="139" y="0"/>
                </a:cxn>
                <a:cxn ang="0">
                  <a:pos x="99" y="104"/>
                </a:cxn>
                <a:cxn ang="0">
                  <a:pos x="6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25" y="10"/>
                </a:cxn>
                <a:cxn ang="0">
                  <a:pos x="21" y="153"/>
                </a:cxn>
                <a:cxn ang="0">
                  <a:pos x="0" y="180"/>
                </a:cxn>
                <a:cxn ang="0">
                  <a:pos x="0" y="189"/>
                </a:cxn>
                <a:cxn ang="0">
                  <a:pos x="55" y="189"/>
                </a:cxn>
              </a:cxnLst>
              <a:rect l="0" t="0" r="r" b="b"/>
              <a:pathLst>
                <a:path w="194" h="189">
                  <a:moveTo>
                    <a:pt x="55" y="189"/>
                  </a:moveTo>
                  <a:cubicBezTo>
                    <a:pt x="55" y="180"/>
                    <a:pt x="55" y="180"/>
                    <a:pt x="55" y="180"/>
                  </a:cubicBezTo>
                  <a:cubicBezTo>
                    <a:pt x="41" y="179"/>
                    <a:pt x="33" y="172"/>
                    <a:pt x="33" y="155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84" y="152"/>
                    <a:pt x="84" y="152"/>
                    <a:pt x="84" y="152"/>
                  </a:cubicBezTo>
                  <a:cubicBezTo>
                    <a:pt x="91" y="152"/>
                    <a:pt x="91" y="152"/>
                    <a:pt x="91" y="152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5" y="178"/>
                    <a:pt x="145" y="178"/>
                    <a:pt x="145" y="178"/>
                  </a:cubicBezTo>
                  <a:cubicBezTo>
                    <a:pt x="131" y="180"/>
                    <a:pt x="131" y="180"/>
                    <a:pt x="131" y="180"/>
                  </a:cubicBezTo>
                  <a:cubicBezTo>
                    <a:pt x="131" y="189"/>
                    <a:pt x="131" y="189"/>
                    <a:pt x="131" y="189"/>
                  </a:cubicBezTo>
                  <a:cubicBezTo>
                    <a:pt x="194" y="189"/>
                    <a:pt x="194" y="189"/>
                    <a:pt x="194" y="189"/>
                  </a:cubicBezTo>
                  <a:cubicBezTo>
                    <a:pt x="194" y="180"/>
                    <a:pt x="194" y="180"/>
                    <a:pt x="194" y="180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88" y="8"/>
                    <a:pt x="188" y="8"/>
                    <a:pt x="188" y="8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20" y="173"/>
                    <a:pt x="12" y="176"/>
                    <a:pt x="0" y="180"/>
                  </a:cubicBezTo>
                  <a:cubicBezTo>
                    <a:pt x="0" y="189"/>
                    <a:pt x="0" y="189"/>
                    <a:pt x="0" y="189"/>
                  </a:cubicBezTo>
                  <a:lnTo>
                    <a:pt x="55" y="18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7221538" y="831850"/>
              <a:ext cx="142875" cy="173038"/>
            </a:xfrm>
            <a:custGeom>
              <a:avLst/>
              <a:gdLst/>
              <a:ahLst/>
              <a:cxnLst>
                <a:cxn ang="0">
                  <a:pos x="93" y="42"/>
                </a:cxn>
                <a:cxn ang="0">
                  <a:pos x="32" y="0"/>
                </a:cxn>
                <a:cxn ang="0">
                  <a:pos x="9" y="14"/>
                </a:cxn>
                <a:cxn ang="0">
                  <a:pos x="24" y="27"/>
                </a:cxn>
                <a:cxn ang="0">
                  <a:pos x="46" y="9"/>
                </a:cxn>
                <a:cxn ang="0">
                  <a:pos x="66" y="34"/>
                </a:cxn>
                <a:cxn ang="0">
                  <a:pos x="66" y="47"/>
                </a:cxn>
                <a:cxn ang="0">
                  <a:pos x="0" y="105"/>
                </a:cxn>
                <a:cxn ang="0">
                  <a:pos x="31" y="136"/>
                </a:cxn>
                <a:cxn ang="0">
                  <a:pos x="67" y="118"/>
                </a:cxn>
                <a:cxn ang="0">
                  <a:pos x="87" y="136"/>
                </a:cxn>
                <a:cxn ang="0">
                  <a:pos x="113" y="121"/>
                </a:cxn>
                <a:cxn ang="0">
                  <a:pos x="108" y="115"/>
                </a:cxn>
                <a:cxn ang="0">
                  <a:pos x="99" y="119"/>
                </a:cxn>
                <a:cxn ang="0">
                  <a:pos x="93" y="109"/>
                </a:cxn>
                <a:cxn ang="0">
                  <a:pos x="93" y="42"/>
                </a:cxn>
                <a:cxn ang="0">
                  <a:pos x="66" y="109"/>
                </a:cxn>
                <a:cxn ang="0">
                  <a:pos x="46" y="117"/>
                </a:cxn>
                <a:cxn ang="0">
                  <a:pos x="29" y="96"/>
                </a:cxn>
                <a:cxn ang="0">
                  <a:pos x="66" y="57"/>
                </a:cxn>
                <a:cxn ang="0">
                  <a:pos x="66" y="109"/>
                </a:cxn>
              </a:cxnLst>
              <a:rect l="0" t="0" r="r" b="b"/>
              <a:pathLst>
                <a:path w="113" h="136">
                  <a:moveTo>
                    <a:pt x="93" y="42"/>
                  </a:moveTo>
                  <a:cubicBezTo>
                    <a:pt x="93" y="11"/>
                    <a:pt x="52" y="0"/>
                    <a:pt x="32" y="0"/>
                  </a:cubicBezTo>
                  <a:cubicBezTo>
                    <a:pt x="22" y="0"/>
                    <a:pt x="9" y="3"/>
                    <a:pt x="9" y="14"/>
                  </a:cubicBezTo>
                  <a:cubicBezTo>
                    <a:pt x="9" y="23"/>
                    <a:pt x="14" y="27"/>
                    <a:pt x="24" y="27"/>
                  </a:cubicBezTo>
                  <a:cubicBezTo>
                    <a:pt x="39" y="27"/>
                    <a:pt x="41" y="9"/>
                    <a:pt x="46" y="9"/>
                  </a:cubicBezTo>
                  <a:cubicBezTo>
                    <a:pt x="55" y="9"/>
                    <a:pt x="66" y="20"/>
                    <a:pt x="66" y="34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7" y="59"/>
                    <a:pt x="0" y="69"/>
                    <a:pt x="0" y="105"/>
                  </a:cubicBezTo>
                  <a:cubicBezTo>
                    <a:pt x="0" y="122"/>
                    <a:pt x="13" y="136"/>
                    <a:pt x="31" y="136"/>
                  </a:cubicBezTo>
                  <a:cubicBezTo>
                    <a:pt x="46" y="136"/>
                    <a:pt x="56" y="129"/>
                    <a:pt x="67" y="118"/>
                  </a:cubicBezTo>
                  <a:cubicBezTo>
                    <a:pt x="69" y="127"/>
                    <a:pt x="74" y="136"/>
                    <a:pt x="87" y="136"/>
                  </a:cubicBezTo>
                  <a:cubicBezTo>
                    <a:pt x="100" y="136"/>
                    <a:pt x="110" y="126"/>
                    <a:pt x="113" y="121"/>
                  </a:cubicBezTo>
                  <a:cubicBezTo>
                    <a:pt x="108" y="115"/>
                    <a:pt x="108" y="115"/>
                    <a:pt x="108" y="115"/>
                  </a:cubicBezTo>
                  <a:cubicBezTo>
                    <a:pt x="105" y="117"/>
                    <a:pt x="102" y="119"/>
                    <a:pt x="99" y="119"/>
                  </a:cubicBezTo>
                  <a:cubicBezTo>
                    <a:pt x="93" y="119"/>
                    <a:pt x="93" y="114"/>
                    <a:pt x="93" y="109"/>
                  </a:cubicBezTo>
                  <a:lnTo>
                    <a:pt x="93" y="42"/>
                  </a:lnTo>
                  <a:close/>
                  <a:moveTo>
                    <a:pt x="66" y="109"/>
                  </a:moveTo>
                  <a:cubicBezTo>
                    <a:pt x="62" y="113"/>
                    <a:pt x="54" y="117"/>
                    <a:pt x="46" y="117"/>
                  </a:cubicBezTo>
                  <a:cubicBezTo>
                    <a:pt x="38" y="117"/>
                    <a:pt x="29" y="107"/>
                    <a:pt x="29" y="96"/>
                  </a:cubicBezTo>
                  <a:cubicBezTo>
                    <a:pt x="29" y="76"/>
                    <a:pt x="43" y="63"/>
                    <a:pt x="66" y="57"/>
                  </a:cubicBezTo>
                  <a:lnTo>
                    <a:pt x="66" y="10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7358063" y="831850"/>
              <a:ext cx="123825" cy="16827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7"/>
                </a:cxn>
                <a:cxn ang="0">
                  <a:pos x="20" y="50"/>
                </a:cxn>
                <a:cxn ang="0">
                  <a:pos x="20" y="123"/>
                </a:cxn>
                <a:cxn ang="0">
                  <a:pos x="5" y="125"/>
                </a:cxn>
                <a:cxn ang="0">
                  <a:pos x="5" y="133"/>
                </a:cxn>
                <a:cxn ang="0">
                  <a:pos x="64" y="133"/>
                </a:cxn>
                <a:cxn ang="0">
                  <a:pos x="64" y="125"/>
                </a:cxn>
                <a:cxn ang="0">
                  <a:pos x="49" y="123"/>
                </a:cxn>
                <a:cxn ang="0">
                  <a:pos x="47" y="97"/>
                </a:cxn>
                <a:cxn ang="0">
                  <a:pos x="63" y="28"/>
                </a:cxn>
                <a:cxn ang="0">
                  <a:pos x="79" y="31"/>
                </a:cxn>
                <a:cxn ang="0">
                  <a:pos x="97" y="15"/>
                </a:cxn>
                <a:cxn ang="0">
                  <a:pos x="79" y="0"/>
                </a:cxn>
                <a:cxn ang="0">
                  <a:pos x="44" y="41"/>
                </a:cxn>
                <a:cxn ang="0">
                  <a:pos x="44" y="41"/>
                </a:cxn>
                <a:cxn ang="0">
                  <a:pos x="31" y="0"/>
                </a:cxn>
                <a:cxn ang="0">
                  <a:pos x="0" y="10"/>
                </a:cxn>
              </a:cxnLst>
              <a:rect l="0" t="0" r="r" b="b"/>
              <a:pathLst>
                <a:path w="97" h="133">
                  <a:moveTo>
                    <a:pt x="0" y="1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6" y="17"/>
                    <a:pt x="20" y="34"/>
                    <a:pt x="20" y="50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64" y="133"/>
                    <a:pt x="64" y="133"/>
                    <a:pt x="64" y="133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7" y="114"/>
                    <a:pt x="47" y="106"/>
                    <a:pt x="47" y="97"/>
                  </a:cubicBezTo>
                  <a:cubicBezTo>
                    <a:pt x="47" y="49"/>
                    <a:pt x="57" y="28"/>
                    <a:pt x="63" y="28"/>
                  </a:cubicBezTo>
                  <a:cubicBezTo>
                    <a:pt x="65" y="28"/>
                    <a:pt x="72" y="31"/>
                    <a:pt x="79" y="31"/>
                  </a:cubicBezTo>
                  <a:cubicBezTo>
                    <a:pt x="89" y="31"/>
                    <a:pt x="97" y="22"/>
                    <a:pt x="97" y="15"/>
                  </a:cubicBezTo>
                  <a:cubicBezTo>
                    <a:pt x="97" y="5"/>
                    <a:pt x="91" y="0"/>
                    <a:pt x="79" y="0"/>
                  </a:cubicBezTo>
                  <a:cubicBezTo>
                    <a:pt x="60" y="0"/>
                    <a:pt x="51" y="26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2" y="27"/>
                    <a:pt x="39" y="6"/>
                    <a:pt x="31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 userDrawn="1"/>
          </p:nvSpPr>
          <p:spPr bwMode="auto">
            <a:xfrm>
              <a:off x="7486650" y="757237"/>
              <a:ext cx="71438" cy="242888"/>
            </a:xfrm>
            <a:custGeom>
              <a:avLst/>
              <a:gdLst/>
              <a:ahLst/>
              <a:cxnLst>
                <a:cxn ang="0">
                  <a:pos x="56" y="191"/>
                </a:cxn>
                <a:cxn ang="0">
                  <a:pos x="56" y="183"/>
                </a:cxn>
                <a:cxn ang="0">
                  <a:pos x="42" y="181"/>
                </a:cxn>
                <a:cxn ang="0">
                  <a:pos x="42" y="58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15" y="91"/>
                </a:cxn>
                <a:cxn ang="0">
                  <a:pos x="15" y="181"/>
                </a:cxn>
                <a:cxn ang="0">
                  <a:pos x="0" y="183"/>
                </a:cxn>
                <a:cxn ang="0">
                  <a:pos x="0" y="191"/>
                </a:cxn>
                <a:cxn ang="0">
                  <a:pos x="56" y="191"/>
                </a:cxn>
                <a:cxn ang="0">
                  <a:pos x="11" y="17"/>
                </a:cxn>
                <a:cxn ang="0">
                  <a:pos x="28" y="34"/>
                </a:cxn>
                <a:cxn ang="0">
                  <a:pos x="45" y="17"/>
                </a:cxn>
                <a:cxn ang="0">
                  <a:pos x="28" y="0"/>
                </a:cxn>
                <a:cxn ang="0">
                  <a:pos x="11" y="17"/>
                </a:cxn>
              </a:cxnLst>
              <a:rect l="0" t="0" r="r" b="b"/>
              <a:pathLst>
                <a:path w="56" h="191">
                  <a:moveTo>
                    <a:pt x="56" y="191"/>
                  </a:moveTo>
                  <a:cubicBezTo>
                    <a:pt x="56" y="183"/>
                    <a:pt x="56" y="183"/>
                    <a:pt x="56" y="183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9" y="77"/>
                    <a:pt x="15" y="80"/>
                    <a:pt x="15" y="9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56" y="191"/>
                  </a:lnTo>
                  <a:close/>
                  <a:moveTo>
                    <a:pt x="11" y="17"/>
                  </a:moveTo>
                  <a:cubicBezTo>
                    <a:pt x="11" y="27"/>
                    <a:pt x="19" y="34"/>
                    <a:pt x="28" y="34"/>
                  </a:cubicBezTo>
                  <a:cubicBezTo>
                    <a:pt x="37" y="34"/>
                    <a:pt x="45" y="27"/>
                    <a:pt x="45" y="17"/>
                  </a:cubicBezTo>
                  <a:cubicBezTo>
                    <a:pt x="45" y="7"/>
                    <a:pt x="37" y="0"/>
                    <a:pt x="28" y="0"/>
                  </a:cubicBezTo>
                  <a:cubicBezTo>
                    <a:pt x="19" y="0"/>
                    <a:pt x="11" y="7"/>
                    <a:pt x="11" y="17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7564438" y="768350"/>
              <a:ext cx="101600" cy="236538"/>
            </a:xfrm>
            <a:custGeom>
              <a:avLst/>
              <a:gdLst/>
              <a:ahLst/>
              <a:cxnLst>
                <a:cxn ang="0">
                  <a:pos x="15" y="64"/>
                </a:cxn>
                <a:cxn ang="0">
                  <a:pos x="15" y="155"/>
                </a:cxn>
                <a:cxn ang="0">
                  <a:pos x="44" y="185"/>
                </a:cxn>
                <a:cxn ang="0">
                  <a:pos x="79" y="166"/>
                </a:cxn>
                <a:cxn ang="0">
                  <a:pos x="75" y="159"/>
                </a:cxn>
                <a:cxn ang="0">
                  <a:pos x="56" y="168"/>
                </a:cxn>
                <a:cxn ang="0">
                  <a:pos x="42" y="155"/>
                </a:cxn>
                <a:cxn ang="0">
                  <a:pos x="42" y="64"/>
                </a:cxn>
                <a:cxn ang="0">
                  <a:pos x="72" y="64"/>
                </a:cxn>
                <a:cxn ang="0">
                  <a:pos x="72" y="52"/>
                </a:cxn>
                <a:cxn ang="0">
                  <a:pos x="42" y="52"/>
                </a:cxn>
                <a:cxn ang="0">
                  <a:pos x="42" y="0"/>
                </a:cxn>
                <a:cxn ang="0">
                  <a:pos x="15" y="15"/>
                </a:cxn>
                <a:cxn ang="0">
                  <a:pos x="15" y="52"/>
                </a:cxn>
                <a:cxn ang="0">
                  <a:pos x="0" y="52"/>
                </a:cxn>
                <a:cxn ang="0">
                  <a:pos x="0" y="64"/>
                </a:cxn>
                <a:cxn ang="0">
                  <a:pos x="15" y="64"/>
                </a:cxn>
              </a:cxnLst>
              <a:rect l="0" t="0" r="r" b="b"/>
              <a:pathLst>
                <a:path w="79" h="185">
                  <a:moveTo>
                    <a:pt x="15" y="64"/>
                  </a:moveTo>
                  <a:cubicBezTo>
                    <a:pt x="15" y="155"/>
                    <a:pt x="15" y="155"/>
                    <a:pt x="15" y="155"/>
                  </a:cubicBezTo>
                  <a:cubicBezTo>
                    <a:pt x="15" y="167"/>
                    <a:pt x="20" y="185"/>
                    <a:pt x="44" y="185"/>
                  </a:cubicBezTo>
                  <a:cubicBezTo>
                    <a:pt x="57" y="185"/>
                    <a:pt x="71" y="176"/>
                    <a:pt x="79" y="166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69" y="164"/>
                    <a:pt x="63" y="168"/>
                    <a:pt x="56" y="168"/>
                  </a:cubicBezTo>
                  <a:cubicBezTo>
                    <a:pt x="48" y="168"/>
                    <a:pt x="42" y="164"/>
                    <a:pt x="42" y="155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64"/>
                    <a:pt x="0" y="64"/>
                    <a:pt x="0" y="64"/>
                  </a:cubicBezTo>
                  <a:lnTo>
                    <a:pt x="15" y="64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 userDrawn="1"/>
          </p:nvSpPr>
          <p:spPr bwMode="auto">
            <a:xfrm>
              <a:off x="7670800" y="757237"/>
              <a:ext cx="71438" cy="242888"/>
            </a:xfrm>
            <a:custGeom>
              <a:avLst/>
              <a:gdLst/>
              <a:ahLst/>
              <a:cxnLst>
                <a:cxn ang="0">
                  <a:pos x="57" y="191"/>
                </a:cxn>
                <a:cxn ang="0">
                  <a:pos x="57" y="183"/>
                </a:cxn>
                <a:cxn ang="0">
                  <a:pos x="42" y="181"/>
                </a:cxn>
                <a:cxn ang="0">
                  <a:pos x="42" y="58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15" y="91"/>
                </a:cxn>
                <a:cxn ang="0">
                  <a:pos x="15" y="181"/>
                </a:cxn>
                <a:cxn ang="0">
                  <a:pos x="0" y="183"/>
                </a:cxn>
                <a:cxn ang="0">
                  <a:pos x="0" y="191"/>
                </a:cxn>
                <a:cxn ang="0">
                  <a:pos x="57" y="191"/>
                </a:cxn>
                <a:cxn ang="0">
                  <a:pos x="12" y="17"/>
                </a:cxn>
                <a:cxn ang="0">
                  <a:pos x="28" y="34"/>
                </a:cxn>
                <a:cxn ang="0">
                  <a:pos x="45" y="17"/>
                </a:cxn>
                <a:cxn ang="0">
                  <a:pos x="28" y="0"/>
                </a:cxn>
                <a:cxn ang="0">
                  <a:pos x="12" y="17"/>
                </a:cxn>
              </a:cxnLst>
              <a:rect l="0" t="0" r="r" b="b"/>
              <a:pathLst>
                <a:path w="57" h="191">
                  <a:moveTo>
                    <a:pt x="57" y="191"/>
                  </a:moveTo>
                  <a:cubicBezTo>
                    <a:pt x="57" y="183"/>
                    <a:pt x="57" y="183"/>
                    <a:pt x="57" y="183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0" y="77"/>
                    <a:pt x="15" y="80"/>
                    <a:pt x="15" y="9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57" y="191"/>
                  </a:lnTo>
                  <a:close/>
                  <a:moveTo>
                    <a:pt x="12" y="17"/>
                  </a:moveTo>
                  <a:cubicBezTo>
                    <a:pt x="12" y="27"/>
                    <a:pt x="19" y="34"/>
                    <a:pt x="28" y="34"/>
                  </a:cubicBezTo>
                  <a:cubicBezTo>
                    <a:pt x="38" y="34"/>
                    <a:pt x="45" y="27"/>
                    <a:pt x="45" y="17"/>
                  </a:cubicBezTo>
                  <a:cubicBezTo>
                    <a:pt x="45" y="7"/>
                    <a:pt x="38" y="0"/>
                    <a:pt x="28" y="0"/>
                  </a:cubicBezTo>
                  <a:cubicBezTo>
                    <a:pt x="19" y="0"/>
                    <a:pt x="12" y="7"/>
                    <a:pt x="12" y="17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>
              <a:off x="7751763" y="831850"/>
              <a:ext cx="265113" cy="168275"/>
            </a:xfrm>
            <a:custGeom>
              <a:avLst/>
              <a:gdLst/>
              <a:ahLst/>
              <a:cxnLst>
                <a:cxn ang="0">
                  <a:pos x="131" y="133"/>
                </a:cxn>
                <a:cxn ang="0">
                  <a:pos x="131" y="125"/>
                </a:cxn>
                <a:cxn ang="0">
                  <a:pos x="118" y="123"/>
                </a:cxn>
                <a:cxn ang="0">
                  <a:pos x="118" y="54"/>
                </a:cxn>
                <a:cxn ang="0">
                  <a:pos x="117" y="35"/>
                </a:cxn>
                <a:cxn ang="0">
                  <a:pos x="143" y="20"/>
                </a:cxn>
                <a:cxn ang="0">
                  <a:pos x="167" y="43"/>
                </a:cxn>
                <a:cxn ang="0">
                  <a:pos x="167" y="123"/>
                </a:cxn>
                <a:cxn ang="0">
                  <a:pos x="154" y="125"/>
                </a:cxn>
                <a:cxn ang="0">
                  <a:pos x="154" y="133"/>
                </a:cxn>
                <a:cxn ang="0">
                  <a:pos x="209" y="133"/>
                </a:cxn>
                <a:cxn ang="0">
                  <a:pos x="209" y="125"/>
                </a:cxn>
                <a:cxn ang="0">
                  <a:pos x="194" y="123"/>
                </a:cxn>
                <a:cxn ang="0">
                  <a:pos x="194" y="49"/>
                </a:cxn>
                <a:cxn ang="0">
                  <a:pos x="152" y="0"/>
                </a:cxn>
                <a:cxn ang="0">
                  <a:pos x="114" y="23"/>
                </a:cxn>
                <a:cxn ang="0">
                  <a:pos x="81" y="0"/>
                </a:cxn>
                <a:cxn ang="0">
                  <a:pos x="41" y="23"/>
                </a:cxn>
                <a:cxn ang="0">
                  <a:pos x="31" y="0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15" y="36"/>
                </a:cxn>
                <a:cxn ang="0">
                  <a:pos x="15" y="123"/>
                </a:cxn>
                <a:cxn ang="0">
                  <a:pos x="0" y="125"/>
                </a:cxn>
                <a:cxn ang="0">
                  <a:pos x="0" y="133"/>
                </a:cxn>
                <a:cxn ang="0">
                  <a:pos x="55" y="133"/>
                </a:cxn>
                <a:cxn ang="0">
                  <a:pos x="55" y="125"/>
                </a:cxn>
                <a:cxn ang="0">
                  <a:pos x="42" y="123"/>
                </a:cxn>
                <a:cxn ang="0">
                  <a:pos x="42" y="40"/>
                </a:cxn>
                <a:cxn ang="0">
                  <a:pos x="70" y="20"/>
                </a:cxn>
                <a:cxn ang="0">
                  <a:pos x="91" y="44"/>
                </a:cxn>
                <a:cxn ang="0">
                  <a:pos x="91" y="123"/>
                </a:cxn>
                <a:cxn ang="0">
                  <a:pos x="78" y="125"/>
                </a:cxn>
                <a:cxn ang="0">
                  <a:pos x="78" y="133"/>
                </a:cxn>
                <a:cxn ang="0">
                  <a:pos x="131" y="133"/>
                </a:cxn>
              </a:cxnLst>
              <a:rect l="0" t="0" r="r" b="b"/>
              <a:pathLst>
                <a:path w="209" h="133">
                  <a:moveTo>
                    <a:pt x="131" y="133"/>
                  </a:moveTo>
                  <a:cubicBezTo>
                    <a:pt x="131" y="125"/>
                    <a:pt x="131" y="125"/>
                    <a:pt x="131" y="125"/>
                  </a:cubicBezTo>
                  <a:cubicBezTo>
                    <a:pt x="118" y="123"/>
                    <a:pt x="118" y="123"/>
                    <a:pt x="118" y="123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45"/>
                    <a:pt x="117" y="39"/>
                    <a:pt x="117" y="35"/>
                  </a:cubicBezTo>
                  <a:cubicBezTo>
                    <a:pt x="117" y="31"/>
                    <a:pt x="131" y="20"/>
                    <a:pt x="143" y="20"/>
                  </a:cubicBezTo>
                  <a:cubicBezTo>
                    <a:pt x="156" y="20"/>
                    <a:pt x="167" y="28"/>
                    <a:pt x="167" y="43"/>
                  </a:cubicBezTo>
                  <a:cubicBezTo>
                    <a:pt x="167" y="123"/>
                    <a:pt x="167" y="123"/>
                    <a:pt x="167" y="123"/>
                  </a:cubicBezTo>
                  <a:cubicBezTo>
                    <a:pt x="154" y="125"/>
                    <a:pt x="154" y="125"/>
                    <a:pt x="154" y="125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25"/>
                    <a:pt x="209" y="125"/>
                    <a:pt x="209" y="125"/>
                  </a:cubicBezTo>
                  <a:cubicBezTo>
                    <a:pt x="194" y="123"/>
                    <a:pt x="194" y="123"/>
                    <a:pt x="194" y="123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4" y="22"/>
                    <a:pt x="186" y="0"/>
                    <a:pt x="152" y="0"/>
                  </a:cubicBezTo>
                  <a:cubicBezTo>
                    <a:pt x="137" y="0"/>
                    <a:pt x="123" y="10"/>
                    <a:pt x="114" y="23"/>
                  </a:cubicBezTo>
                  <a:cubicBezTo>
                    <a:pt x="110" y="8"/>
                    <a:pt x="97" y="0"/>
                    <a:pt x="81" y="0"/>
                  </a:cubicBezTo>
                  <a:cubicBezTo>
                    <a:pt x="64" y="0"/>
                    <a:pt x="52" y="12"/>
                    <a:pt x="41" y="23"/>
                  </a:cubicBezTo>
                  <a:cubicBezTo>
                    <a:pt x="40" y="15"/>
                    <a:pt x="37" y="7"/>
                    <a:pt x="31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" y="19"/>
                    <a:pt x="15" y="24"/>
                    <a:pt x="15" y="36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55" y="133"/>
                    <a:pt x="55" y="133"/>
                    <a:pt x="55" y="133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34"/>
                    <a:pt x="55" y="20"/>
                    <a:pt x="70" y="20"/>
                  </a:cubicBezTo>
                  <a:cubicBezTo>
                    <a:pt x="82" y="20"/>
                    <a:pt x="91" y="30"/>
                    <a:pt x="91" y="44"/>
                  </a:cubicBezTo>
                  <a:cubicBezTo>
                    <a:pt x="91" y="123"/>
                    <a:pt x="91" y="123"/>
                    <a:pt x="91" y="123"/>
                  </a:cubicBezTo>
                  <a:cubicBezTo>
                    <a:pt x="78" y="125"/>
                    <a:pt x="78" y="125"/>
                    <a:pt x="78" y="125"/>
                  </a:cubicBezTo>
                  <a:cubicBezTo>
                    <a:pt x="78" y="133"/>
                    <a:pt x="78" y="133"/>
                    <a:pt x="78" y="133"/>
                  </a:cubicBezTo>
                  <a:lnTo>
                    <a:pt x="131" y="13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8023225" y="831850"/>
              <a:ext cx="128588" cy="173038"/>
            </a:xfrm>
            <a:custGeom>
              <a:avLst/>
              <a:gdLst/>
              <a:ahLst/>
              <a:cxnLst>
                <a:cxn ang="0">
                  <a:pos x="101" y="51"/>
                </a:cxn>
                <a:cxn ang="0">
                  <a:pos x="54" y="0"/>
                </a:cxn>
                <a:cxn ang="0">
                  <a:pos x="0" y="74"/>
                </a:cxn>
                <a:cxn ang="0">
                  <a:pos x="50" y="136"/>
                </a:cxn>
                <a:cxn ang="0">
                  <a:pos x="101" y="104"/>
                </a:cxn>
                <a:cxn ang="0">
                  <a:pos x="94" y="98"/>
                </a:cxn>
                <a:cxn ang="0">
                  <a:pos x="64" y="116"/>
                </a:cxn>
                <a:cxn ang="0">
                  <a:pos x="27" y="71"/>
                </a:cxn>
                <a:cxn ang="0">
                  <a:pos x="101" y="51"/>
                </a:cxn>
                <a:cxn ang="0">
                  <a:pos x="24" y="59"/>
                </a:cxn>
                <a:cxn ang="0">
                  <a:pos x="50" y="9"/>
                </a:cxn>
                <a:cxn ang="0">
                  <a:pos x="70" y="30"/>
                </a:cxn>
                <a:cxn ang="0">
                  <a:pos x="56" y="51"/>
                </a:cxn>
                <a:cxn ang="0">
                  <a:pos x="24" y="59"/>
                </a:cxn>
              </a:cxnLst>
              <a:rect l="0" t="0" r="r" b="b"/>
              <a:pathLst>
                <a:path w="101" h="136">
                  <a:moveTo>
                    <a:pt x="101" y="51"/>
                  </a:moveTo>
                  <a:cubicBezTo>
                    <a:pt x="101" y="25"/>
                    <a:pt x="83" y="0"/>
                    <a:pt x="54" y="0"/>
                  </a:cubicBezTo>
                  <a:cubicBezTo>
                    <a:pt x="17" y="0"/>
                    <a:pt x="0" y="40"/>
                    <a:pt x="0" y="74"/>
                  </a:cubicBezTo>
                  <a:cubicBezTo>
                    <a:pt x="0" y="106"/>
                    <a:pt x="18" y="136"/>
                    <a:pt x="50" y="136"/>
                  </a:cubicBezTo>
                  <a:cubicBezTo>
                    <a:pt x="74" y="136"/>
                    <a:pt x="88" y="123"/>
                    <a:pt x="101" y="104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85" y="108"/>
                    <a:pt x="81" y="116"/>
                    <a:pt x="64" y="116"/>
                  </a:cubicBezTo>
                  <a:cubicBezTo>
                    <a:pt x="40" y="116"/>
                    <a:pt x="28" y="92"/>
                    <a:pt x="27" y="71"/>
                  </a:cubicBezTo>
                  <a:lnTo>
                    <a:pt x="101" y="51"/>
                  </a:lnTo>
                  <a:close/>
                  <a:moveTo>
                    <a:pt x="24" y="59"/>
                  </a:moveTo>
                  <a:cubicBezTo>
                    <a:pt x="24" y="32"/>
                    <a:pt x="31" y="9"/>
                    <a:pt x="50" y="9"/>
                  </a:cubicBezTo>
                  <a:cubicBezTo>
                    <a:pt x="62" y="9"/>
                    <a:pt x="70" y="16"/>
                    <a:pt x="70" y="30"/>
                  </a:cubicBezTo>
                  <a:cubicBezTo>
                    <a:pt x="70" y="43"/>
                    <a:pt x="66" y="49"/>
                    <a:pt x="56" y="51"/>
                  </a:cubicBezTo>
                  <a:lnTo>
                    <a:pt x="24" y="5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8158163" y="831850"/>
              <a:ext cx="115888" cy="173038"/>
            </a:xfrm>
            <a:custGeom>
              <a:avLst/>
              <a:gdLst/>
              <a:ahLst/>
              <a:cxnLst>
                <a:cxn ang="0">
                  <a:pos x="43" y="136"/>
                </a:cxn>
                <a:cxn ang="0">
                  <a:pos x="92" y="95"/>
                </a:cxn>
                <a:cxn ang="0">
                  <a:pos x="26" y="30"/>
                </a:cxn>
                <a:cxn ang="0">
                  <a:pos x="47" y="9"/>
                </a:cxn>
                <a:cxn ang="0">
                  <a:pos x="68" y="29"/>
                </a:cxn>
                <a:cxn ang="0">
                  <a:pos x="82" y="16"/>
                </a:cxn>
                <a:cxn ang="0">
                  <a:pos x="60" y="0"/>
                </a:cxn>
                <a:cxn ang="0">
                  <a:pos x="6" y="42"/>
                </a:cxn>
                <a:cxn ang="0">
                  <a:pos x="70" y="106"/>
                </a:cxn>
                <a:cxn ang="0">
                  <a:pos x="46" y="127"/>
                </a:cxn>
                <a:cxn ang="0">
                  <a:pos x="34" y="118"/>
                </a:cxn>
                <a:cxn ang="0">
                  <a:pos x="15" y="99"/>
                </a:cxn>
                <a:cxn ang="0">
                  <a:pos x="0" y="113"/>
                </a:cxn>
                <a:cxn ang="0">
                  <a:pos x="43" y="136"/>
                </a:cxn>
              </a:cxnLst>
              <a:rect l="0" t="0" r="r" b="b"/>
              <a:pathLst>
                <a:path w="92" h="136">
                  <a:moveTo>
                    <a:pt x="43" y="136"/>
                  </a:moveTo>
                  <a:cubicBezTo>
                    <a:pt x="70" y="136"/>
                    <a:pt x="92" y="123"/>
                    <a:pt x="92" y="95"/>
                  </a:cubicBezTo>
                  <a:cubicBezTo>
                    <a:pt x="92" y="47"/>
                    <a:pt x="26" y="57"/>
                    <a:pt x="26" y="30"/>
                  </a:cubicBezTo>
                  <a:cubicBezTo>
                    <a:pt x="26" y="18"/>
                    <a:pt x="35" y="10"/>
                    <a:pt x="47" y="9"/>
                  </a:cubicBezTo>
                  <a:cubicBezTo>
                    <a:pt x="50" y="21"/>
                    <a:pt x="56" y="29"/>
                    <a:pt x="68" y="29"/>
                  </a:cubicBezTo>
                  <a:cubicBezTo>
                    <a:pt x="76" y="29"/>
                    <a:pt x="82" y="25"/>
                    <a:pt x="82" y="16"/>
                  </a:cubicBezTo>
                  <a:cubicBezTo>
                    <a:pt x="82" y="5"/>
                    <a:pt x="72" y="0"/>
                    <a:pt x="60" y="0"/>
                  </a:cubicBezTo>
                  <a:cubicBezTo>
                    <a:pt x="38" y="0"/>
                    <a:pt x="6" y="14"/>
                    <a:pt x="6" y="42"/>
                  </a:cubicBezTo>
                  <a:cubicBezTo>
                    <a:pt x="6" y="81"/>
                    <a:pt x="70" y="76"/>
                    <a:pt x="70" y="106"/>
                  </a:cubicBezTo>
                  <a:cubicBezTo>
                    <a:pt x="70" y="120"/>
                    <a:pt x="60" y="127"/>
                    <a:pt x="46" y="127"/>
                  </a:cubicBezTo>
                  <a:cubicBezTo>
                    <a:pt x="39" y="127"/>
                    <a:pt x="35" y="126"/>
                    <a:pt x="34" y="118"/>
                  </a:cubicBezTo>
                  <a:cubicBezTo>
                    <a:pt x="33" y="109"/>
                    <a:pt x="28" y="99"/>
                    <a:pt x="15" y="99"/>
                  </a:cubicBezTo>
                  <a:cubicBezTo>
                    <a:pt x="7" y="99"/>
                    <a:pt x="0" y="105"/>
                    <a:pt x="0" y="113"/>
                  </a:cubicBezTo>
                  <a:cubicBezTo>
                    <a:pt x="0" y="133"/>
                    <a:pt x="26" y="136"/>
                    <a:pt x="43" y="136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6964363" y="1050925"/>
              <a:ext cx="125413" cy="134938"/>
            </a:xfrm>
            <a:custGeom>
              <a:avLst/>
              <a:gdLst/>
              <a:ahLst/>
              <a:cxnLst>
                <a:cxn ang="0">
                  <a:pos x="62" y="47"/>
                </a:cxn>
                <a:cxn ang="0">
                  <a:pos x="74" y="57"/>
                </a:cxn>
                <a:cxn ang="0">
                  <a:pos x="65" y="80"/>
                </a:cxn>
                <a:cxn ang="0">
                  <a:pos x="36" y="20"/>
                </a:cxn>
                <a:cxn ang="0">
                  <a:pos x="49" y="6"/>
                </a:cxn>
                <a:cxn ang="0">
                  <a:pos x="57" y="8"/>
                </a:cxn>
                <a:cxn ang="0">
                  <a:pos x="55" y="17"/>
                </a:cxn>
                <a:cxn ang="0">
                  <a:pos x="64" y="26"/>
                </a:cxn>
                <a:cxn ang="0">
                  <a:pos x="72" y="17"/>
                </a:cxn>
                <a:cxn ang="0">
                  <a:pos x="49" y="0"/>
                </a:cxn>
                <a:cxn ang="0">
                  <a:pos x="21" y="26"/>
                </a:cxn>
                <a:cxn ang="0">
                  <a:pos x="25" y="43"/>
                </a:cxn>
                <a:cxn ang="0">
                  <a:pos x="0" y="77"/>
                </a:cxn>
                <a:cxn ang="0">
                  <a:pos x="30" y="106"/>
                </a:cxn>
                <a:cxn ang="0">
                  <a:pos x="58" y="97"/>
                </a:cxn>
                <a:cxn ang="0">
                  <a:pos x="76" y="106"/>
                </a:cxn>
                <a:cxn ang="0">
                  <a:pos x="98" y="91"/>
                </a:cxn>
                <a:cxn ang="0">
                  <a:pos x="94" y="88"/>
                </a:cxn>
                <a:cxn ang="0">
                  <a:pos x="83" y="94"/>
                </a:cxn>
                <a:cxn ang="0">
                  <a:pos x="69" y="85"/>
                </a:cxn>
                <a:cxn ang="0">
                  <a:pos x="80" y="62"/>
                </a:cxn>
                <a:cxn ang="0">
                  <a:pos x="93" y="47"/>
                </a:cxn>
                <a:cxn ang="0">
                  <a:pos x="93" y="43"/>
                </a:cxn>
                <a:cxn ang="0">
                  <a:pos x="62" y="43"/>
                </a:cxn>
                <a:cxn ang="0">
                  <a:pos x="62" y="47"/>
                </a:cxn>
                <a:cxn ang="0">
                  <a:pos x="15" y="68"/>
                </a:cxn>
                <a:cxn ang="0">
                  <a:pos x="27" y="48"/>
                </a:cxn>
                <a:cxn ang="0">
                  <a:pos x="54" y="93"/>
                </a:cxn>
                <a:cxn ang="0">
                  <a:pos x="42" y="97"/>
                </a:cxn>
                <a:cxn ang="0">
                  <a:pos x="15" y="68"/>
                </a:cxn>
              </a:cxnLst>
              <a:rect l="0" t="0" r="r" b="b"/>
              <a:pathLst>
                <a:path w="98" h="106">
                  <a:moveTo>
                    <a:pt x="62" y="47"/>
                  </a:moveTo>
                  <a:cubicBezTo>
                    <a:pt x="69" y="48"/>
                    <a:pt x="74" y="51"/>
                    <a:pt x="74" y="57"/>
                  </a:cubicBezTo>
                  <a:cubicBezTo>
                    <a:pt x="74" y="64"/>
                    <a:pt x="69" y="75"/>
                    <a:pt x="65" y="80"/>
                  </a:cubicBezTo>
                  <a:cubicBezTo>
                    <a:pt x="55" y="67"/>
                    <a:pt x="36" y="37"/>
                    <a:pt x="36" y="20"/>
                  </a:cubicBezTo>
                  <a:cubicBezTo>
                    <a:pt x="36" y="10"/>
                    <a:pt x="42" y="6"/>
                    <a:pt x="49" y="6"/>
                  </a:cubicBezTo>
                  <a:cubicBezTo>
                    <a:pt x="52" y="6"/>
                    <a:pt x="55" y="7"/>
                    <a:pt x="57" y="8"/>
                  </a:cubicBezTo>
                  <a:cubicBezTo>
                    <a:pt x="56" y="10"/>
                    <a:pt x="55" y="13"/>
                    <a:pt x="55" y="17"/>
                  </a:cubicBezTo>
                  <a:cubicBezTo>
                    <a:pt x="55" y="21"/>
                    <a:pt x="58" y="26"/>
                    <a:pt x="64" y="26"/>
                  </a:cubicBezTo>
                  <a:cubicBezTo>
                    <a:pt x="69" y="26"/>
                    <a:pt x="72" y="23"/>
                    <a:pt x="72" y="17"/>
                  </a:cubicBezTo>
                  <a:cubicBezTo>
                    <a:pt x="72" y="5"/>
                    <a:pt x="58" y="0"/>
                    <a:pt x="49" y="0"/>
                  </a:cubicBezTo>
                  <a:cubicBezTo>
                    <a:pt x="33" y="0"/>
                    <a:pt x="21" y="10"/>
                    <a:pt x="21" y="26"/>
                  </a:cubicBezTo>
                  <a:cubicBezTo>
                    <a:pt x="21" y="32"/>
                    <a:pt x="23" y="38"/>
                    <a:pt x="25" y="43"/>
                  </a:cubicBezTo>
                  <a:cubicBezTo>
                    <a:pt x="11" y="50"/>
                    <a:pt x="0" y="61"/>
                    <a:pt x="0" y="77"/>
                  </a:cubicBezTo>
                  <a:cubicBezTo>
                    <a:pt x="0" y="95"/>
                    <a:pt x="13" y="106"/>
                    <a:pt x="30" y="106"/>
                  </a:cubicBezTo>
                  <a:cubicBezTo>
                    <a:pt x="40" y="106"/>
                    <a:pt x="50" y="103"/>
                    <a:pt x="58" y="97"/>
                  </a:cubicBezTo>
                  <a:cubicBezTo>
                    <a:pt x="63" y="102"/>
                    <a:pt x="68" y="106"/>
                    <a:pt x="76" y="106"/>
                  </a:cubicBezTo>
                  <a:cubicBezTo>
                    <a:pt x="83" y="106"/>
                    <a:pt x="93" y="97"/>
                    <a:pt x="98" y="91"/>
                  </a:cubicBezTo>
                  <a:cubicBezTo>
                    <a:pt x="94" y="88"/>
                    <a:pt x="94" y="88"/>
                    <a:pt x="94" y="88"/>
                  </a:cubicBezTo>
                  <a:cubicBezTo>
                    <a:pt x="91" y="91"/>
                    <a:pt x="88" y="94"/>
                    <a:pt x="83" y="94"/>
                  </a:cubicBezTo>
                  <a:cubicBezTo>
                    <a:pt x="77" y="94"/>
                    <a:pt x="73" y="90"/>
                    <a:pt x="69" y="85"/>
                  </a:cubicBezTo>
                  <a:cubicBezTo>
                    <a:pt x="73" y="77"/>
                    <a:pt x="77" y="72"/>
                    <a:pt x="80" y="62"/>
                  </a:cubicBezTo>
                  <a:cubicBezTo>
                    <a:pt x="83" y="51"/>
                    <a:pt x="84" y="49"/>
                    <a:pt x="93" y="47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47"/>
                  </a:lnTo>
                  <a:close/>
                  <a:moveTo>
                    <a:pt x="15" y="68"/>
                  </a:moveTo>
                  <a:cubicBezTo>
                    <a:pt x="15" y="58"/>
                    <a:pt x="19" y="53"/>
                    <a:pt x="27" y="48"/>
                  </a:cubicBezTo>
                  <a:cubicBezTo>
                    <a:pt x="34" y="65"/>
                    <a:pt x="43" y="80"/>
                    <a:pt x="54" y="93"/>
                  </a:cubicBezTo>
                  <a:cubicBezTo>
                    <a:pt x="50" y="95"/>
                    <a:pt x="46" y="97"/>
                    <a:pt x="42" y="97"/>
                  </a:cubicBezTo>
                  <a:cubicBezTo>
                    <a:pt x="27" y="97"/>
                    <a:pt x="15" y="82"/>
                    <a:pt x="15" y="68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7089775" y="1023938"/>
              <a:ext cx="203200" cy="23018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21" y="33"/>
                </a:cxn>
                <a:cxn ang="0">
                  <a:pos x="21" y="145"/>
                </a:cxn>
                <a:cxn ang="0">
                  <a:pos x="0" y="169"/>
                </a:cxn>
                <a:cxn ang="0">
                  <a:pos x="0" y="178"/>
                </a:cxn>
                <a:cxn ang="0">
                  <a:pos x="54" y="178"/>
                </a:cxn>
                <a:cxn ang="0">
                  <a:pos x="54" y="169"/>
                </a:cxn>
                <a:cxn ang="0">
                  <a:pos x="32" y="148"/>
                </a:cxn>
                <a:cxn ang="0">
                  <a:pos x="32" y="36"/>
                </a:cxn>
                <a:cxn ang="0">
                  <a:pos x="33" y="36"/>
                </a:cxn>
                <a:cxn ang="0">
                  <a:pos x="129" y="181"/>
                </a:cxn>
                <a:cxn ang="0">
                  <a:pos x="141" y="181"/>
                </a:cxn>
                <a:cxn ang="0">
                  <a:pos x="141" y="30"/>
                </a:cxn>
                <a:cxn ang="0">
                  <a:pos x="160" y="8"/>
                </a:cxn>
                <a:cxn ang="0">
                  <a:pos x="160" y="0"/>
                </a:cxn>
                <a:cxn ang="0">
                  <a:pos x="110" y="0"/>
                </a:cxn>
                <a:cxn ang="0">
                  <a:pos x="110" y="8"/>
                </a:cxn>
                <a:cxn ang="0">
                  <a:pos x="129" y="27"/>
                </a:cxn>
                <a:cxn ang="0">
                  <a:pos x="129" y="127"/>
                </a:cxn>
                <a:cxn ang="0">
                  <a:pos x="129" y="127"/>
                </a:cxn>
                <a:cxn ang="0">
                  <a:pos x="46" y="0"/>
                </a:cxn>
              </a:cxnLst>
              <a:rect l="0" t="0" r="r" b="b"/>
              <a:pathLst>
                <a:path w="160" h="181">
                  <a:moveTo>
                    <a:pt x="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2" y="9"/>
                    <a:pt x="21" y="18"/>
                    <a:pt x="21" y="33"/>
                  </a:cubicBezTo>
                  <a:cubicBezTo>
                    <a:pt x="21" y="145"/>
                    <a:pt x="21" y="145"/>
                    <a:pt x="21" y="145"/>
                  </a:cubicBezTo>
                  <a:cubicBezTo>
                    <a:pt x="21" y="160"/>
                    <a:pt x="12" y="168"/>
                    <a:pt x="0" y="169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4" y="178"/>
                    <a:pt x="54" y="178"/>
                    <a:pt x="54" y="178"/>
                  </a:cubicBezTo>
                  <a:cubicBezTo>
                    <a:pt x="54" y="169"/>
                    <a:pt x="54" y="169"/>
                    <a:pt x="54" y="169"/>
                  </a:cubicBezTo>
                  <a:cubicBezTo>
                    <a:pt x="42" y="168"/>
                    <a:pt x="32" y="162"/>
                    <a:pt x="32" y="148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129" y="181"/>
                    <a:pt x="129" y="181"/>
                    <a:pt x="129" y="181"/>
                  </a:cubicBezTo>
                  <a:cubicBezTo>
                    <a:pt x="141" y="181"/>
                    <a:pt x="141" y="181"/>
                    <a:pt x="141" y="181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1" y="18"/>
                    <a:pt x="147" y="10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22" y="10"/>
                    <a:pt x="129" y="13"/>
                    <a:pt x="129" y="27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9" y="127"/>
                    <a:pt x="129" y="127"/>
                    <a:pt x="129" y="127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 noEditPoints="1"/>
            </p:cNvSpPr>
            <p:nvPr userDrawn="1"/>
          </p:nvSpPr>
          <p:spPr bwMode="auto">
            <a:xfrm>
              <a:off x="7297738" y="1089025"/>
              <a:ext cx="138113" cy="165100"/>
            </a:xfrm>
            <a:custGeom>
              <a:avLst/>
              <a:gdLst/>
              <a:ahLst/>
              <a:cxnLst>
                <a:cxn ang="0">
                  <a:pos x="54" y="120"/>
                </a:cxn>
                <a:cxn ang="0">
                  <a:pos x="29" y="65"/>
                </a:cxn>
                <a:cxn ang="0">
                  <a:pos x="54" y="9"/>
                </a:cxn>
                <a:cxn ang="0">
                  <a:pos x="80" y="65"/>
                </a:cxn>
                <a:cxn ang="0">
                  <a:pos x="54" y="120"/>
                </a:cxn>
                <a:cxn ang="0">
                  <a:pos x="54" y="129"/>
                </a:cxn>
                <a:cxn ang="0">
                  <a:pos x="109" y="65"/>
                </a:cxn>
                <a:cxn ang="0">
                  <a:pos x="54" y="0"/>
                </a:cxn>
                <a:cxn ang="0">
                  <a:pos x="0" y="65"/>
                </a:cxn>
                <a:cxn ang="0">
                  <a:pos x="54" y="129"/>
                </a:cxn>
              </a:cxnLst>
              <a:rect l="0" t="0" r="r" b="b"/>
              <a:pathLst>
                <a:path w="109" h="129">
                  <a:moveTo>
                    <a:pt x="54" y="120"/>
                  </a:moveTo>
                  <a:cubicBezTo>
                    <a:pt x="34" y="120"/>
                    <a:pt x="29" y="99"/>
                    <a:pt x="29" y="65"/>
                  </a:cubicBezTo>
                  <a:cubicBezTo>
                    <a:pt x="29" y="28"/>
                    <a:pt x="36" y="9"/>
                    <a:pt x="54" y="9"/>
                  </a:cubicBezTo>
                  <a:cubicBezTo>
                    <a:pt x="73" y="9"/>
                    <a:pt x="80" y="29"/>
                    <a:pt x="80" y="65"/>
                  </a:cubicBezTo>
                  <a:cubicBezTo>
                    <a:pt x="80" y="87"/>
                    <a:pt x="75" y="120"/>
                    <a:pt x="54" y="120"/>
                  </a:cubicBezTo>
                  <a:close/>
                  <a:moveTo>
                    <a:pt x="54" y="129"/>
                  </a:moveTo>
                  <a:cubicBezTo>
                    <a:pt x="88" y="129"/>
                    <a:pt x="109" y="94"/>
                    <a:pt x="109" y="65"/>
                  </a:cubicBezTo>
                  <a:cubicBezTo>
                    <a:pt x="109" y="31"/>
                    <a:pt x="87" y="0"/>
                    <a:pt x="54" y="0"/>
                  </a:cubicBezTo>
                  <a:cubicBezTo>
                    <a:pt x="22" y="0"/>
                    <a:pt x="0" y="31"/>
                    <a:pt x="0" y="65"/>
                  </a:cubicBezTo>
                  <a:cubicBezTo>
                    <a:pt x="0" y="102"/>
                    <a:pt x="21" y="129"/>
                    <a:pt x="54" y="12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7442200" y="1089025"/>
              <a:ext cx="115888" cy="16033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7"/>
                </a:cxn>
                <a:cxn ang="0">
                  <a:pos x="18" y="48"/>
                </a:cxn>
                <a:cxn ang="0">
                  <a:pos x="18" y="116"/>
                </a:cxn>
                <a:cxn ang="0">
                  <a:pos x="4" y="119"/>
                </a:cxn>
                <a:cxn ang="0">
                  <a:pos x="4" y="126"/>
                </a:cxn>
                <a:cxn ang="0">
                  <a:pos x="59" y="126"/>
                </a:cxn>
                <a:cxn ang="0">
                  <a:pos x="59" y="119"/>
                </a:cxn>
                <a:cxn ang="0">
                  <a:pos x="45" y="116"/>
                </a:cxn>
                <a:cxn ang="0">
                  <a:pos x="44" y="93"/>
                </a:cxn>
                <a:cxn ang="0">
                  <a:pos x="59" y="28"/>
                </a:cxn>
                <a:cxn ang="0">
                  <a:pos x="74" y="30"/>
                </a:cxn>
                <a:cxn ang="0">
                  <a:pos x="91" y="15"/>
                </a:cxn>
                <a:cxn ang="0">
                  <a:pos x="74" y="0"/>
                </a:cxn>
                <a:cxn ang="0">
                  <a:pos x="41" y="39"/>
                </a:cxn>
                <a:cxn ang="0">
                  <a:pos x="40" y="39"/>
                </a:cxn>
                <a:cxn ang="0">
                  <a:pos x="28" y="0"/>
                </a:cxn>
                <a:cxn ang="0">
                  <a:pos x="0" y="10"/>
                </a:cxn>
              </a:cxnLst>
              <a:rect l="0" t="0" r="r" b="b"/>
              <a:pathLst>
                <a:path w="91" h="126">
                  <a:moveTo>
                    <a:pt x="0" y="1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4" y="17"/>
                    <a:pt x="18" y="33"/>
                    <a:pt x="18" y="48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44" y="108"/>
                    <a:pt x="44" y="100"/>
                    <a:pt x="44" y="93"/>
                  </a:cubicBezTo>
                  <a:cubicBezTo>
                    <a:pt x="44" y="47"/>
                    <a:pt x="53" y="28"/>
                    <a:pt x="59" y="28"/>
                  </a:cubicBezTo>
                  <a:cubicBezTo>
                    <a:pt x="60" y="28"/>
                    <a:pt x="67" y="30"/>
                    <a:pt x="74" y="30"/>
                  </a:cubicBezTo>
                  <a:cubicBezTo>
                    <a:pt x="83" y="30"/>
                    <a:pt x="91" y="22"/>
                    <a:pt x="91" y="15"/>
                  </a:cubicBezTo>
                  <a:cubicBezTo>
                    <a:pt x="91" y="6"/>
                    <a:pt x="85" y="0"/>
                    <a:pt x="74" y="0"/>
                  </a:cubicBezTo>
                  <a:cubicBezTo>
                    <a:pt x="56" y="0"/>
                    <a:pt x="47" y="25"/>
                    <a:pt x="41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9" y="26"/>
                    <a:pt x="36" y="7"/>
                    <a:pt x="28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7558088" y="1031875"/>
              <a:ext cx="95250" cy="222250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145"/>
                </a:cxn>
                <a:cxn ang="0">
                  <a:pos x="42" y="174"/>
                </a:cxn>
                <a:cxn ang="0">
                  <a:pos x="75" y="156"/>
                </a:cxn>
                <a:cxn ang="0">
                  <a:pos x="71" y="149"/>
                </a:cxn>
                <a:cxn ang="0">
                  <a:pos x="53" y="158"/>
                </a:cxn>
                <a:cxn ang="0">
                  <a:pos x="40" y="146"/>
                </a:cxn>
                <a:cxn ang="0">
                  <a:pos x="40" y="60"/>
                </a:cxn>
                <a:cxn ang="0">
                  <a:pos x="68" y="60"/>
                </a:cxn>
                <a:cxn ang="0">
                  <a:pos x="68" y="49"/>
                </a:cxn>
                <a:cxn ang="0">
                  <a:pos x="40" y="49"/>
                </a:cxn>
                <a:cxn ang="0">
                  <a:pos x="40" y="0"/>
                </a:cxn>
                <a:cxn ang="0">
                  <a:pos x="14" y="14"/>
                </a:cxn>
                <a:cxn ang="0">
                  <a:pos x="14" y="49"/>
                </a:cxn>
                <a:cxn ang="0">
                  <a:pos x="0" y="49"/>
                </a:cxn>
                <a:cxn ang="0">
                  <a:pos x="0" y="60"/>
                </a:cxn>
                <a:cxn ang="0">
                  <a:pos x="14" y="60"/>
                </a:cxn>
              </a:cxnLst>
              <a:rect l="0" t="0" r="r" b="b"/>
              <a:pathLst>
                <a:path w="75" h="174">
                  <a:moveTo>
                    <a:pt x="14" y="60"/>
                  </a:moveTo>
                  <a:cubicBezTo>
                    <a:pt x="14" y="145"/>
                    <a:pt x="14" y="145"/>
                    <a:pt x="14" y="145"/>
                  </a:cubicBezTo>
                  <a:cubicBezTo>
                    <a:pt x="14" y="157"/>
                    <a:pt x="20" y="174"/>
                    <a:pt x="42" y="174"/>
                  </a:cubicBezTo>
                  <a:cubicBezTo>
                    <a:pt x="54" y="174"/>
                    <a:pt x="67" y="165"/>
                    <a:pt x="75" y="156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5" y="154"/>
                    <a:pt x="60" y="158"/>
                    <a:pt x="53" y="158"/>
                  </a:cubicBezTo>
                  <a:cubicBezTo>
                    <a:pt x="46" y="158"/>
                    <a:pt x="40" y="154"/>
                    <a:pt x="40" y="146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4" y="6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7654925" y="1003300"/>
              <a:ext cx="160338" cy="246063"/>
            </a:xfrm>
            <a:custGeom>
              <a:avLst/>
              <a:gdLst/>
              <a:ahLst/>
              <a:cxnLst>
                <a:cxn ang="0">
                  <a:pos x="126" y="194"/>
                </a:cxn>
                <a:cxn ang="0">
                  <a:pos x="126" y="187"/>
                </a:cxn>
                <a:cxn ang="0">
                  <a:pos x="112" y="184"/>
                </a:cxn>
                <a:cxn ang="0">
                  <a:pos x="112" y="109"/>
                </a:cxn>
                <a:cxn ang="0">
                  <a:pos x="72" y="68"/>
                </a:cxn>
                <a:cxn ang="0">
                  <a:pos x="39" y="83"/>
                </a:cxn>
                <a:cxn ang="0">
                  <a:pos x="39" y="0"/>
                </a:cxn>
                <a:cxn ang="0">
                  <a:pos x="0" y="15"/>
                </a:cxn>
                <a:cxn ang="0">
                  <a:pos x="0" y="22"/>
                </a:cxn>
                <a:cxn ang="0">
                  <a:pos x="14" y="33"/>
                </a:cxn>
                <a:cxn ang="0">
                  <a:pos x="14" y="184"/>
                </a:cxn>
                <a:cxn ang="0">
                  <a:pos x="0" y="187"/>
                </a:cxn>
                <a:cxn ang="0">
                  <a:pos x="0" y="194"/>
                </a:cxn>
                <a:cxn ang="0">
                  <a:pos x="51" y="194"/>
                </a:cxn>
                <a:cxn ang="0">
                  <a:pos x="51" y="187"/>
                </a:cxn>
                <a:cxn ang="0">
                  <a:pos x="39" y="184"/>
                </a:cxn>
                <a:cxn ang="0">
                  <a:pos x="39" y="96"/>
                </a:cxn>
                <a:cxn ang="0">
                  <a:pos x="62" y="82"/>
                </a:cxn>
                <a:cxn ang="0">
                  <a:pos x="87" y="109"/>
                </a:cxn>
                <a:cxn ang="0">
                  <a:pos x="87" y="184"/>
                </a:cxn>
                <a:cxn ang="0">
                  <a:pos x="73" y="187"/>
                </a:cxn>
                <a:cxn ang="0">
                  <a:pos x="73" y="194"/>
                </a:cxn>
                <a:cxn ang="0">
                  <a:pos x="126" y="194"/>
                </a:cxn>
              </a:cxnLst>
              <a:rect l="0" t="0" r="r" b="b"/>
              <a:pathLst>
                <a:path w="126" h="194">
                  <a:moveTo>
                    <a:pt x="126" y="194"/>
                  </a:moveTo>
                  <a:cubicBezTo>
                    <a:pt x="126" y="187"/>
                    <a:pt x="126" y="187"/>
                    <a:pt x="126" y="187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78"/>
                    <a:pt x="88" y="68"/>
                    <a:pt x="72" y="68"/>
                  </a:cubicBezTo>
                  <a:cubicBezTo>
                    <a:pt x="61" y="68"/>
                    <a:pt x="49" y="74"/>
                    <a:pt x="39" y="83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9" y="22"/>
                    <a:pt x="14" y="24"/>
                    <a:pt x="14" y="33"/>
                  </a:cubicBezTo>
                  <a:cubicBezTo>
                    <a:pt x="14" y="184"/>
                    <a:pt x="14" y="184"/>
                    <a:pt x="14" y="184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1" y="194"/>
                    <a:pt x="51" y="194"/>
                    <a:pt x="51" y="194"/>
                  </a:cubicBezTo>
                  <a:cubicBezTo>
                    <a:pt x="51" y="187"/>
                    <a:pt x="51" y="187"/>
                    <a:pt x="51" y="187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1"/>
                    <a:pt x="50" y="82"/>
                    <a:pt x="62" y="82"/>
                  </a:cubicBezTo>
                  <a:cubicBezTo>
                    <a:pt x="73" y="82"/>
                    <a:pt x="87" y="90"/>
                    <a:pt x="87" y="109"/>
                  </a:cubicBezTo>
                  <a:cubicBezTo>
                    <a:pt x="87" y="184"/>
                    <a:pt x="87" y="184"/>
                    <a:pt x="87" y="184"/>
                  </a:cubicBezTo>
                  <a:cubicBezTo>
                    <a:pt x="73" y="187"/>
                    <a:pt x="73" y="187"/>
                    <a:pt x="73" y="187"/>
                  </a:cubicBezTo>
                  <a:cubicBezTo>
                    <a:pt x="73" y="194"/>
                    <a:pt x="73" y="194"/>
                    <a:pt x="73" y="194"/>
                  </a:cubicBezTo>
                  <a:lnTo>
                    <a:pt x="126" y="194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9"/>
            <p:cNvSpPr>
              <a:spLocks noEditPoints="1"/>
            </p:cNvSpPr>
            <p:nvPr userDrawn="1"/>
          </p:nvSpPr>
          <p:spPr bwMode="auto">
            <a:xfrm>
              <a:off x="7823200" y="1089025"/>
              <a:ext cx="120650" cy="165100"/>
            </a:xfrm>
            <a:custGeom>
              <a:avLst/>
              <a:gdLst/>
              <a:ahLst/>
              <a:cxnLst>
                <a:cxn ang="0">
                  <a:pos x="95" y="49"/>
                </a:cxn>
                <a:cxn ang="0">
                  <a:pos x="51" y="0"/>
                </a:cxn>
                <a:cxn ang="0">
                  <a:pos x="0" y="70"/>
                </a:cxn>
                <a:cxn ang="0">
                  <a:pos x="46" y="129"/>
                </a:cxn>
                <a:cxn ang="0">
                  <a:pos x="95" y="99"/>
                </a:cxn>
                <a:cxn ang="0">
                  <a:pos x="88" y="93"/>
                </a:cxn>
                <a:cxn ang="0">
                  <a:pos x="60" y="110"/>
                </a:cxn>
                <a:cxn ang="0">
                  <a:pos x="25" y="67"/>
                </a:cxn>
                <a:cxn ang="0">
                  <a:pos x="95" y="49"/>
                </a:cxn>
                <a:cxn ang="0">
                  <a:pos x="22" y="57"/>
                </a:cxn>
                <a:cxn ang="0">
                  <a:pos x="47" y="9"/>
                </a:cxn>
                <a:cxn ang="0">
                  <a:pos x="66" y="29"/>
                </a:cxn>
                <a:cxn ang="0">
                  <a:pos x="52" y="49"/>
                </a:cxn>
                <a:cxn ang="0">
                  <a:pos x="22" y="57"/>
                </a:cxn>
              </a:cxnLst>
              <a:rect l="0" t="0" r="r" b="b"/>
              <a:pathLst>
                <a:path w="95" h="129">
                  <a:moveTo>
                    <a:pt x="95" y="49"/>
                  </a:moveTo>
                  <a:cubicBezTo>
                    <a:pt x="94" y="24"/>
                    <a:pt x="77" y="0"/>
                    <a:pt x="51" y="0"/>
                  </a:cubicBezTo>
                  <a:cubicBezTo>
                    <a:pt x="16" y="0"/>
                    <a:pt x="0" y="39"/>
                    <a:pt x="0" y="70"/>
                  </a:cubicBezTo>
                  <a:cubicBezTo>
                    <a:pt x="0" y="100"/>
                    <a:pt x="17" y="129"/>
                    <a:pt x="46" y="129"/>
                  </a:cubicBezTo>
                  <a:cubicBezTo>
                    <a:pt x="70" y="129"/>
                    <a:pt x="83" y="117"/>
                    <a:pt x="95" y="99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80" y="102"/>
                    <a:pt x="76" y="110"/>
                    <a:pt x="60" y="110"/>
                  </a:cubicBezTo>
                  <a:cubicBezTo>
                    <a:pt x="37" y="110"/>
                    <a:pt x="26" y="88"/>
                    <a:pt x="25" y="67"/>
                  </a:cubicBezTo>
                  <a:lnTo>
                    <a:pt x="95" y="49"/>
                  </a:lnTo>
                  <a:close/>
                  <a:moveTo>
                    <a:pt x="22" y="57"/>
                  </a:moveTo>
                  <a:cubicBezTo>
                    <a:pt x="22" y="31"/>
                    <a:pt x="29" y="9"/>
                    <a:pt x="47" y="9"/>
                  </a:cubicBezTo>
                  <a:cubicBezTo>
                    <a:pt x="58" y="9"/>
                    <a:pt x="66" y="16"/>
                    <a:pt x="66" y="29"/>
                  </a:cubicBezTo>
                  <a:cubicBezTo>
                    <a:pt x="66" y="41"/>
                    <a:pt x="62" y="47"/>
                    <a:pt x="52" y="49"/>
                  </a:cubicBezTo>
                  <a:lnTo>
                    <a:pt x="22" y="57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0"/>
            <p:cNvSpPr>
              <a:spLocks noEditPoints="1"/>
            </p:cNvSpPr>
            <p:nvPr userDrawn="1"/>
          </p:nvSpPr>
          <p:spPr bwMode="auto">
            <a:xfrm>
              <a:off x="7950200" y="1089025"/>
              <a:ext cx="134938" cy="165100"/>
            </a:xfrm>
            <a:custGeom>
              <a:avLst/>
              <a:gdLst/>
              <a:ahLst/>
              <a:cxnLst>
                <a:cxn ang="0">
                  <a:pos x="87" y="41"/>
                </a:cxn>
                <a:cxn ang="0">
                  <a:pos x="30" y="0"/>
                </a:cxn>
                <a:cxn ang="0">
                  <a:pos x="8" y="14"/>
                </a:cxn>
                <a:cxn ang="0">
                  <a:pos x="23" y="26"/>
                </a:cxn>
                <a:cxn ang="0">
                  <a:pos x="43" y="9"/>
                </a:cxn>
                <a:cxn ang="0">
                  <a:pos x="61" y="33"/>
                </a:cxn>
                <a:cxn ang="0">
                  <a:pos x="61" y="45"/>
                </a:cxn>
                <a:cxn ang="0">
                  <a:pos x="0" y="99"/>
                </a:cxn>
                <a:cxn ang="0">
                  <a:pos x="29" y="129"/>
                </a:cxn>
                <a:cxn ang="0">
                  <a:pos x="62" y="112"/>
                </a:cxn>
                <a:cxn ang="0">
                  <a:pos x="82" y="129"/>
                </a:cxn>
                <a:cxn ang="0">
                  <a:pos x="106" y="115"/>
                </a:cxn>
                <a:cxn ang="0">
                  <a:pos x="102" y="109"/>
                </a:cxn>
                <a:cxn ang="0">
                  <a:pos x="93" y="113"/>
                </a:cxn>
                <a:cxn ang="0">
                  <a:pos x="87" y="103"/>
                </a:cxn>
                <a:cxn ang="0">
                  <a:pos x="87" y="41"/>
                </a:cxn>
                <a:cxn ang="0">
                  <a:pos x="61" y="103"/>
                </a:cxn>
                <a:cxn ang="0">
                  <a:pos x="43" y="111"/>
                </a:cxn>
                <a:cxn ang="0">
                  <a:pos x="27" y="91"/>
                </a:cxn>
                <a:cxn ang="0">
                  <a:pos x="61" y="55"/>
                </a:cxn>
                <a:cxn ang="0">
                  <a:pos x="61" y="103"/>
                </a:cxn>
              </a:cxnLst>
              <a:rect l="0" t="0" r="r" b="b"/>
              <a:pathLst>
                <a:path w="106" h="129">
                  <a:moveTo>
                    <a:pt x="87" y="41"/>
                  </a:moveTo>
                  <a:cubicBezTo>
                    <a:pt x="87" y="12"/>
                    <a:pt x="49" y="0"/>
                    <a:pt x="30" y="0"/>
                  </a:cubicBezTo>
                  <a:cubicBezTo>
                    <a:pt x="20" y="0"/>
                    <a:pt x="8" y="4"/>
                    <a:pt x="8" y="14"/>
                  </a:cubicBezTo>
                  <a:cubicBezTo>
                    <a:pt x="8" y="23"/>
                    <a:pt x="13" y="26"/>
                    <a:pt x="23" y="26"/>
                  </a:cubicBezTo>
                  <a:cubicBezTo>
                    <a:pt x="36" y="26"/>
                    <a:pt x="38" y="9"/>
                    <a:pt x="43" y="9"/>
                  </a:cubicBezTo>
                  <a:cubicBezTo>
                    <a:pt x="51" y="9"/>
                    <a:pt x="61" y="19"/>
                    <a:pt x="61" y="33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35" y="57"/>
                    <a:pt x="0" y="66"/>
                    <a:pt x="0" y="99"/>
                  </a:cubicBezTo>
                  <a:cubicBezTo>
                    <a:pt x="0" y="115"/>
                    <a:pt x="13" y="129"/>
                    <a:pt x="29" y="129"/>
                  </a:cubicBezTo>
                  <a:cubicBezTo>
                    <a:pt x="43" y="129"/>
                    <a:pt x="53" y="122"/>
                    <a:pt x="62" y="112"/>
                  </a:cubicBezTo>
                  <a:cubicBezTo>
                    <a:pt x="65" y="121"/>
                    <a:pt x="69" y="129"/>
                    <a:pt x="82" y="129"/>
                  </a:cubicBezTo>
                  <a:cubicBezTo>
                    <a:pt x="93" y="129"/>
                    <a:pt x="103" y="120"/>
                    <a:pt x="106" y="115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99" y="111"/>
                    <a:pt x="96" y="113"/>
                    <a:pt x="93" y="113"/>
                  </a:cubicBezTo>
                  <a:cubicBezTo>
                    <a:pt x="88" y="113"/>
                    <a:pt x="87" y="109"/>
                    <a:pt x="87" y="103"/>
                  </a:cubicBezTo>
                  <a:lnTo>
                    <a:pt x="87" y="41"/>
                  </a:lnTo>
                  <a:close/>
                  <a:moveTo>
                    <a:pt x="61" y="103"/>
                  </a:moveTo>
                  <a:cubicBezTo>
                    <a:pt x="58" y="108"/>
                    <a:pt x="51" y="111"/>
                    <a:pt x="43" y="111"/>
                  </a:cubicBezTo>
                  <a:cubicBezTo>
                    <a:pt x="36" y="111"/>
                    <a:pt x="27" y="101"/>
                    <a:pt x="27" y="91"/>
                  </a:cubicBezTo>
                  <a:cubicBezTo>
                    <a:pt x="27" y="72"/>
                    <a:pt x="40" y="61"/>
                    <a:pt x="61" y="55"/>
                  </a:cubicBezTo>
                  <a:lnTo>
                    <a:pt x="61" y="10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8080375" y="1089025"/>
              <a:ext cx="109538" cy="165100"/>
            </a:xfrm>
            <a:custGeom>
              <a:avLst/>
              <a:gdLst/>
              <a:ahLst/>
              <a:cxnLst>
                <a:cxn ang="0">
                  <a:pos x="40" y="129"/>
                </a:cxn>
                <a:cxn ang="0">
                  <a:pos x="86" y="90"/>
                </a:cxn>
                <a:cxn ang="0">
                  <a:pos x="24" y="29"/>
                </a:cxn>
                <a:cxn ang="0">
                  <a:pos x="44" y="9"/>
                </a:cxn>
                <a:cxn ang="0">
                  <a:pos x="64" y="28"/>
                </a:cxn>
                <a:cxn ang="0">
                  <a:pos x="77" y="16"/>
                </a:cxn>
                <a:cxn ang="0">
                  <a:pos x="56" y="0"/>
                </a:cxn>
                <a:cxn ang="0">
                  <a:pos x="5" y="40"/>
                </a:cxn>
                <a:cxn ang="0">
                  <a:pos x="65" y="101"/>
                </a:cxn>
                <a:cxn ang="0">
                  <a:pos x="42" y="120"/>
                </a:cxn>
                <a:cxn ang="0">
                  <a:pos x="31" y="112"/>
                </a:cxn>
                <a:cxn ang="0">
                  <a:pos x="13" y="94"/>
                </a:cxn>
                <a:cxn ang="0">
                  <a:pos x="0" y="108"/>
                </a:cxn>
                <a:cxn ang="0">
                  <a:pos x="40" y="129"/>
                </a:cxn>
              </a:cxnLst>
              <a:rect l="0" t="0" r="r" b="b"/>
              <a:pathLst>
                <a:path w="86" h="129">
                  <a:moveTo>
                    <a:pt x="40" y="129"/>
                  </a:moveTo>
                  <a:cubicBezTo>
                    <a:pt x="65" y="129"/>
                    <a:pt x="86" y="116"/>
                    <a:pt x="86" y="90"/>
                  </a:cubicBezTo>
                  <a:cubicBezTo>
                    <a:pt x="86" y="45"/>
                    <a:pt x="24" y="55"/>
                    <a:pt x="24" y="29"/>
                  </a:cubicBezTo>
                  <a:cubicBezTo>
                    <a:pt x="24" y="18"/>
                    <a:pt x="33" y="11"/>
                    <a:pt x="44" y="9"/>
                  </a:cubicBezTo>
                  <a:cubicBezTo>
                    <a:pt x="46" y="21"/>
                    <a:pt x="52" y="28"/>
                    <a:pt x="64" y="28"/>
                  </a:cubicBezTo>
                  <a:cubicBezTo>
                    <a:pt x="71" y="28"/>
                    <a:pt x="77" y="24"/>
                    <a:pt x="77" y="16"/>
                  </a:cubicBezTo>
                  <a:cubicBezTo>
                    <a:pt x="77" y="6"/>
                    <a:pt x="67" y="0"/>
                    <a:pt x="56" y="0"/>
                  </a:cubicBezTo>
                  <a:cubicBezTo>
                    <a:pt x="35" y="0"/>
                    <a:pt x="5" y="14"/>
                    <a:pt x="5" y="40"/>
                  </a:cubicBezTo>
                  <a:cubicBezTo>
                    <a:pt x="5" y="77"/>
                    <a:pt x="65" y="72"/>
                    <a:pt x="65" y="101"/>
                  </a:cubicBezTo>
                  <a:cubicBezTo>
                    <a:pt x="65" y="114"/>
                    <a:pt x="56" y="120"/>
                    <a:pt x="42" y="120"/>
                  </a:cubicBezTo>
                  <a:cubicBezTo>
                    <a:pt x="36" y="120"/>
                    <a:pt x="32" y="119"/>
                    <a:pt x="31" y="112"/>
                  </a:cubicBezTo>
                  <a:cubicBezTo>
                    <a:pt x="30" y="103"/>
                    <a:pt x="25" y="94"/>
                    <a:pt x="13" y="94"/>
                  </a:cubicBezTo>
                  <a:cubicBezTo>
                    <a:pt x="6" y="94"/>
                    <a:pt x="0" y="100"/>
                    <a:pt x="0" y="108"/>
                  </a:cubicBezTo>
                  <a:cubicBezTo>
                    <a:pt x="0" y="126"/>
                    <a:pt x="24" y="129"/>
                    <a:pt x="40" y="12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8194675" y="1031875"/>
              <a:ext cx="95250" cy="222250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145"/>
                </a:cxn>
                <a:cxn ang="0">
                  <a:pos x="42" y="174"/>
                </a:cxn>
                <a:cxn ang="0">
                  <a:pos x="75" y="156"/>
                </a:cxn>
                <a:cxn ang="0">
                  <a:pos x="71" y="149"/>
                </a:cxn>
                <a:cxn ang="0">
                  <a:pos x="53" y="158"/>
                </a:cxn>
                <a:cxn ang="0">
                  <a:pos x="39" y="146"/>
                </a:cxn>
                <a:cxn ang="0">
                  <a:pos x="39" y="60"/>
                </a:cxn>
                <a:cxn ang="0">
                  <a:pos x="68" y="60"/>
                </a:cxn>
                <a:cxn ang="0">
                  <a:pos x="68" y="49"/>
                </a:cxn>
                <a:cxn ang="0">
                  <a:pos x="39" y="49"/>
                </a:cxn>
                <a:cxn ang="0">
                  <a:pos x="39" y="0"/>
                </a:cxn>
                <a:cxn ang="0">
                  <a:pos x="14" y="14"/>
                </a:cxn>
                <a:cxn ang="0">
                  <a:pos x="14" y="49"/>
                </a:cxn>
                <a:cxn ang="0">
                  <a:pos x="0" y="49"/>
                </a:cxn>
                <a:cxn ang="0">
                  <a:pos x="0" y="60"/>
                </a:cxn>
                <a:cxn ang="0">
                  <a:pos x="14" y="60"/>
                </a:cxn>
              </a:cxnLst>
              <a:rect l="0" t="0" r="r" b="b"/>
              <a:pathLst>
                <a:path w="75" h="174">
                  <a:moveTo>
                    <a:pt x="14" y="60"/>
                  </a:moveTo>
                  <a:cubicBezTo>
                    <a:pt x="14" y="145"/>
                    <a:pt x="14" y="145"/>
                    <a:pt x="14" y="145"/>
                  </a:cubicBezTo>
                  <a:cubicBezTo>
                    <a:pt x="14" y="157"/>
                    <a:pt x="19" y="174"/>
                    <a:pt x="42" y="174"/>
                  </a:cubicBezTo>
                  <a:cubicBezTo>
                    <a:pt x="54" y="174"/>
                    <a:pt x="67" y="165"/>
                    <a:pt x="75" y="156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5" y="154"/>
                    <a:pt x="59" y="158"/>
                    <a:pt x="53" y="158"/>
                  </a:cubicBezTo>
                  <a:cubicBezTo>
                    <a:pt x="46" y="158"/>
                    <a:pt x="39" y="154"/>
                    <a:pt x="39" y="146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4" y="6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Line 24"/>
            <p:cNvSpPr>
              <a:spLocks noChangeShapeType="1"/>
            </p:cNvSpPr>
            <p:nvPr userDrawn="1"/>
          </p:nvSpPr>
          <p:spPr bwMode="auto">
            <a:xfrm>
              <a:off x="6958013" y="1211263"/>
              <a:ext cx="123825" cy="1588"/>
            </a:xfrm>
            <a:prstGeom prst="line">
              <a:avLst/>
            </a:prstGeom>
            <a:noFill/>
            <a:ln w="11113" cap="flat">
              <a:solidFill>
                <a:srgbClr val="00539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7685088" y="1287463"/>
              <a:ext cx="85725" cy="122238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4" y="96"/>
                </a:cxn>
                <a:cxn ang="0">
                  <a:pos x="0" y="96"/>
                </a:cxn>
                <a:cxn ang="0">
                  <a:pos x="4" y="0"/>
                </a:cxn>
                <a:cxn ang="0">
                  <a:pos x="42" y="0"/>
                </a:cxn>
                <a:cxn ang="0">
                  <a:pos x="67" y="23"/>
                </a:cxn>
                <a:cxn ang="0">
                  <a:pos x="33" y="53"/>
                </a:cxn>
                <a:cxn ang="0">
                  <a:pos x="21" y="52"/>
                </a:cxn>
                <a:cxn ang="0">
                  <a:pos x="19" y="43"/>
                </a:cxn>
                <a:cxn ang="0">
                  <a:pos x="30" y="44"/>
                </a:cxn>
                <a:cxn ang="0">
                  <a:pos x="53" y="23"/>
                </a:cxn>
                <a:cxn ang="0">
                  <a:pos x="38" y="9"/>
                </a:cxn>
                <a:cxn ang="0">
                  <a:pos x="16" y="9"/>
                </a:cxn>
              </a:cxnLst>
              <a:rect l="0" t="0" r="r" b="b"/>
              <a:pathLst>
                <a:path w="67" h="96">
                  <a:moveTo>
                    <a:pt x="16" y="9"/>
                  </a:moveTo>
                  <a:cubicBezTo>
                    <a:pt x="15" y="36"/>
                    <a:pt x="14" y="62"/>
                    <a:pt x="14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3" y="64"/>
                    <a:pt x="4" y="12"/>
                    <a:pt x="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62" y="0"/>
                    <a:pt x="67" y="14"/>
                    <a:pt x="67" y="23"/>
                  </a:cubicBezTo>
                  <a:cubicBezTo>
                    <a:pt x="67" y="42"/>
                    <a:pt x="51" y="53"/>
                    <a:pt x="33" y="53"/>
                  </a:cubicBezTo>
                  <a:cubicBezTo>
                    <a:pt x="29" y="53"/>
                    <a:pt x="25" y="52"/>
                    <a:pt x="21" y="52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3" y="43"/>
                    <a:pt x="26" y="44"/>
                    <a:pt x="30" y="44"/>
                  </a:cubicBezTo>
                  <a:cubicBezTo>
                    <a:pt x="42" y="44"/>
                    <a:pt x="53" y="38"/>
                    <a:pt x="53" y="23"/>
                  </a:cubicBezTo>
                  <a:cubicBezTo>
                    <a:pt x="53" y="12"/>
                    <a:pt x="45" y="9"/>
                    <a:pt x="38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 userDrawn="1"/>
          </p:nvSpPr>
          <p:spPr bwMode="auto">
            <a:xfrm>
              <a:off x="7778750" y="1287463"/>
              <a:ext cx="20638" cy="122238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3" y="24"/>
                </a:cxn>
                <a:cxn ang="0">
                  <a:pos x="16" y="24"/>
                </a:cxn>
                <a:cxn ang="0">
                  <a:pos x="3" y="10"/>
                </a:cxn>
                <a:cxn ang="0">
                  <a:pos x="4" y="0"/>
                </a:cxn>
                <a:cxn ang="0">
                  <a:pos x="17" y="0"/>
                </a:cxn>
                <a:cxn ang="0">
                  <a:pos x="17" y="10"/>
                </a:cxn>
                <a:cxn ang="0">
                  <a:pos x="3" y="10"/>
                </a:cxn>
              </a:cxnLst>
              <a:rect l="0" t="0" r="r" b="b"/>
              <a:pathLst>
                <a:path w="17" h="96">
                  <a:moveTo>
                    <a:pt x="16" y="24"/>
                  </a:moveTo>
                  <a:cubicBezTo>
                    <a:pt x="14" y="48"/>
                    <a:pt x="13" y="72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72"/>
                    <a:pt x="3" y="48"/>
                    <a:pt x="3" y="24"/>
                  </a:cubicBezTo>
                  <a:lnTo>
                    <a:pt x="16" y="24"/>
                  </a:lnTo>
                  <a:close/>
                  <a:moveTo>
                    <a:pt x="3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0"/>
                    <a:pt x="17" y="10"/>
                    <a:pt x="17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 noEditPoints="1"/>
            </p:cNvSpPr>
            <p:nvPr userDrawn="1"/>
          </p:nvSpPr>
          <p:spPr bwMode="auto">
            <a:xfrm>
              <a:off x="7815263" y="1317625"/>
              <a:ext cx="90488" cy="131763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4" y="4"/>
                </a:cxn>
                <a:cxn ang="0">
                  <a:pos x="37" y="0"/>
                </a:cxn>
                <a:cxn ang="0">
                  <a:pos x="72" y="34"/>
                </a:cxn>
                <a:cxn ang="0">
                  <a:pos x="39" y="74"/>
                </a:cxn>
                <a:cxn ang="0">
                  <a:pos x="14" y="60"/>
                </a:cxn>
                <a:cxn ang="0">
                  <a:pos x="14" y="60"/>
                </a:cxn>
                <a:cxn ang="0">
                  <a:pos x="13" y="104"/>
                </a:cxn>
                <a:cxn ang="0">
                  <a:pos x="0" y="104"/>
                </a:cxn>
                <a:cxn ang="0">
                  <a:pos x="15" y="39"/>
                </a:cxn>
                <a:cxn ang="0">
                  <a:pos x="37" y="65"/>
                </a:cxn>
                <a:cxn ang="0">
                  <a:pos x="60" y="34"/>
                </a:cxn>
                <a:cxn ang="0">
                  <a:pos x="35" y="9"/>
                </a:cxn>
                <a:cxn ang="0">
                  <a:pos x="16" y="12"/>
                </a:cxn>
                <a:cxn ang="0">
                  <a:pos x="15" y="39"/>
                </a:cxn>
              </a:cxnLst>
              <a:rect l="0" t="0" r="r" b="b"/>
              <a:pathLst>
                <a:path w="72" h="104">
                  <a:moveTo>
                    <a:pt x="0" y="104"/>
                  </a:moveTo>
                  <a:cubicBezTo>
                    <a:pt x="2" y="71"/>
                    <a:pt x="3" y="38"/>
                    <a:pt x="4" y="4"/>
                  </a:cubicBezTo>
                  <a:cubicBezTo>
                    <a:pt x="14" y="2"/>
                    <a:pt x="25" y="0"/>
                    <a:pt x="37" y="0"/>
                  </a:cubicBezTo>
                  <a:cubicBezTo>
                    <a:pt x="56" y="0"/>
                    <a:pt x="72" y="8"/>
                    <a:pt x="72" y="34"/>
                  </a:cubicBezTo>
                  <a:cubicBezTo>
                    <a:pt x="72" y="55"/>
                    <a:pt x="62" y="74"/>
                    <a:pt x="39" y="74"/>
                  </a:cubicBezTo>
                  <a:cubicBezTo>
                    <a:pt x="29" y="74"/>
                    <a:pt x="19" y="70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73"/>
                    <a:pt x="13" y="86"/>
                    <a:pt x="13" y="104"/>
                  </a:cubicBezTo>
                  <a:lnTo>
                    <a:pt x="0" y="104"/>
                  </a:lnTo>
                  <a:close/>
                  <a:moveTo>
                    <a:pt x="15" y="39"/>
                  </a:moveTo>
                  <a:cubicBezTo>
                    <a:pt x="15" y="56"/>
                    <a:pt x="23" y="65"/>
                    <a:pt x="37" y="65"/>
                  </a:cubicBezTo>
                  <a:cubicBezTo>
                    <a:pt x="54" y="65"/>
                    <a:pt x="60" y="49"/>
                    <a:pt x="60" y="34"/>
                  </a:cubicBezTo>
                  <a:cubicBezTo>
                    <a:pt x="60" y="18"/>
                    <a:pt x="52" y="9"/>
                    <a:pt x="35" y="9"/>
                  </a:cubicBezTo>
                  <a:cubicBezTo>
                    <a:pt x="29" y="9"/>
                    <a:pt x="22" y="10"/>
                    <a:pt x="16" y="12"/>
                  </a:cubicBezTo>
                  <a:cubicBezTo>
                    <a:pt x="15" y="20"/>
                    <a:pt x="15" y="28"/>
                    <a:pt x="15" y="39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 userDrawn="1"/>
          </p:nvSpPr>
          <p:spPr bwMode="auto">
            <a:xfrm>
              <a:off x="7916863" y="1317625"/>
              <a:ext cx="84138" cy="93663"/>
            </a:xfrm>
            <a:custGeom>
              <a:avLst/>
              <a:gdLst/>
              <a:ahLst/>
              <a:cxnLst>
                <a:cxn ang="0">
                  <a:pos x="13" y="36"/>
                </a:cxn>
                <a:cxn ang="0">
                  <a:pos x="13" y="40"/>
                </a:cxn>
                <a:cxn ang="0">
                  <a:pos x="39" y="65"/>
                </a:cxn>
                <a:cxn ang="0">
                  <a:pos x="61" y="61"/>
                </a:cxn>
                <a:cxn ang="0">
                  <a:pos x="59" y="71"/>
                </a:cxn>
                <a:cxn ang="0">
                  <a:pos x="37" y="74"/>
                </a:cxn>
                <a:cxn ang="0">
                  <a:pos x="0" y="39"/>
                </a:cxn>
                <a:cxn ang="0">
                  <a:pos x="36" y="0"/>
                </a:cxn>
                <a:cxn ang="0">
                  <a:pos x="67" y="29"/>
                </a:cxn>
                <a:cxn ang="0">
                  <a:pos x="66" y="36"/>
                </a:cxn>
                <a:cxn ang="0">
                  <a:pos x="13" y="36"/>
                </a:cxn>
                <a:cxn ang="0">
                  <a:pos x="55" y="28"/>
                </a:cxn>
                <a:cxn ang="0">
                  <a:pos x="37" y="7"/>
                </a:cxn>
                <a:cxn ang="0">
                  <a:pos x="13" y="28"/>
                </a:cxn>
                <a:cxn ang="0">
                  <a:pos x="55" y="28"/>
                </a:cxn>
              </a:cxnLst>
              <a:rect l="0" t="0" r="r" b="b"/>
              <a:pathLst>
                <a:path w="67" h="74">
                  <a:moveTo>
                    <a:pt x="13" y="36"/>
                  </a:moveTo>
                  <a:cubicBezTo>
                    <a:pt x="13" y="40"/>
                    <a:pt x="13" y="40"/>
                    <a:pt x="13" y="40"/>
                  </a:cubicBezTo>
                  <a:cubicBezTo>
                    <a:pt x="13" y="56"/>
                    <a:pt x="23" y="65"/>
                    <a:pt x="39" y="65"/>
                  </a:cubicBezTo>
                  <a:cubicBezTo>
                    <a:pt x="46" y="65"/>
                    <a:pt x="54" y="63"/>
                    <a:pt x="61" y="6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2" y="73"/>
                    <a:pt x="45" y="74"/>
                    <a:pt x="37" y="74"/>
                  </a:cubicBezTo>
                  <a:cubicBezTo>
                    <a:pt x="8" y="74"/>
                    <a:pt x="0" y="56"/>
                    <a:pt x="0" y="39"/>
                  </a:cubicBezTo>
                  <a:cubicBezTo>
                    <a:pt x="0" y="17"/>
                    <a:pt x="13" y="0"/>
                    <a:pt x="36" y="0"/>
                  </a:cubicBezTo>
                  <a:cubicBezTo>
                    <a:pt x="55" y="0"/>
                    <a:pt x="67" y="10"/>
                    <a:pt x="67" y="29"/>
                  </a:cubicBezTo>
                  <a:cubicBezTo>
                    <a:pt x="67" y="31"/>
                    <a:pt x="67" y="33"/>
                    <a:pt x="66" y="36"/>
                  </a:cubicBezTo>
                  <a:lnTo>
                    <a:pt x="13" y="36"/>
                  </a:lnTo>
                  <a:close/>
                  <a:moveTo>
                    <a:pt x="55" y="28"/>
                  </a:moveTo>
                  <a:cubicBezTo>
                    <a:pt x="55" y="16"/>
                    <a:pt x="50" y="7"/>
                    <a:pt x="37" y="7"/>
                  </a:cubicBezTo>
                  <a:cubicBezTo>
                    <a:pt x="24" y="7"/>
                    <a:pt x="16" y="16"/>
                    <a:pt x="13" y="28"/>
                  </a:cubicBezTo>
                  <a:lnTo>
                    <a:pt x="55" y="28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8012113" y="1287463"/>
              <a:ext cx="20638" cy="122238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4" y="0"/>
                </a:cxn>
                <a:cxn ang="0">
                  <a:pos x="17" y="0"/>
                </a:cxn>
              </a:cxnLst>
              <a:rect l="0" t="0" r="r" b="b"/>
              <a:pathLst>
                <a:path w="17" h="96">
                  <a:moveTo>
                    <a:pt x="17" y="0"/>
                  </a:moveTo>
                  <a:cubicBezTo>
                    <a:pt x="15" y="31"/>
                    <a:pt x="14" y="64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64"/>
                    <a:pt x="4" y="32"/>
                    <a:pt x="4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>
              <a:spLocks noEditPoints="1"/>
            </p:cNvSpPr>
            <p:nvPr userDrawn="1"/>
          </p:nvSpPr>
          <p:spPr bwMode="auto">
            <a:xfrm>
              <a:off x="8048625" y="1287463"/>
              <a:ext cx="20638" cy="122238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3" y="96"/>
                </a:cxn>
                <a:cxn ang="0">
                  <a:pos x="0" y="96"/>
                </a:cxn>
                <a:cxn ang="0">
                  <a:pos x="3" y="24"/>
                </a:cxn>
                <a:cxn ang="0">
                  <a:pos x="16" y="24"/>
                </a:cxn>
                <a:cxn ang="0">
                  <a:pos x="3" y="10"/>
                </a:cxn>
                <a:cxn ang="0">
                  <a:pos x="4" y="0"/>
                </a:cxn>
                <a:cxn ang="0">
                  <a:pos x="17" y="0"/>
                </a:cxn>
                <a:cxn ang="0">
                  <a:pos x="17" y="10"/>
                </a:cxn>
                <a:cxn ang="0">
                  <a:pos x="3" y="10"/>
                </a:cxn>
              </a:cxnLst>
              <a:rect l="0" t="0" r="r" b="b"/>
              <a:pathLst>
                <a:path w="17" h="96">
                  <a:moveTo>
                    <a:pt x="16" y="24"/>
                  </a:moveTo>
                  <a:cubicBezTo>
                    <a:pt x="14" y="48"/>
                    <a:pt x="14" y="72"/>
                    <a:pt x="1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72"/>
                    <a:pt x="3" y="48"/>
                    <a:pt x="3" y="24"/>
                  </a:cubicBezTo>
                  <a:lnTo>
                    <a:pt x="16" y="24"/>
                  </a:lnTo>
                  <a:close/>
                  <a:moveTo>
                    <a:pt x="3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0"/>
                    <a:pt x="17" y="10"/>
                    <a:pt x="17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8085138" y="1317625"/>
              <a:ext cx="90488" cy="92075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16" y="15"/>
                </a:cxn>
                <a:cxn ang="0">
                  <a:pos x="44" y="0"/>
                </a:cxn>
                <a:cxn ang="0">
                  <a:pos x="71" y="22"/>
                </a:cxn>
                <a:cxn ang="0">
                  <a:pos x="69" y="73"/>
                </a:cxn>
                <a:cxn ang="0">
                  <a:pos x="57" y="73"/>
                </a:cxn>
                <a:cxn ang="0">
                  <a:pos x="59" y="27"/>
                </a:cxn>
                <a:cxn ang="0">
                  <a:pos x="40" y="10"/>
                </a:cxn>
                <a:cxn ang="0">
                  <a:pos x="16" y="29"/>
                </a:cxn>
                <a:cxn ang="0">
                  <a:pos x="13" y="73"/>
                </a:cxn>
                <a:cxn ang="0">
                  <a:pos x="0" y="73"/>
                </a:cxn>
                <a:cxn ang="0">
                  <a:pos x="4" y="1"/>
                </a:cxn>
                <a:cxn ang="0">
                  <a:pos x="16" y="1"/>
                </a:cxn>
                <a:cxn ang="0">
                  <a:pos x="16" y="15"/>
                </a:cxn>
              </a:cxnLst>
              <a:rect l="0" t="0" r="r" b="b"/>
              <a:pathLst>
                <a:path w="71" h="73">
                  <a:moveTo>
                    <a:pt x="1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2" y="4"/>
                    <a:pt x="32" y="0"/>
                    <a:pt x="44" y="0"/>
                  </a:cubicBezTo>
                  <a:cubicBezTo>
                    <a:pt x="59" y="0"/>
                    <a:pt x="71" y="5"/>
                    <a:pt x="71" y="22"/>
                  </a:cubicBezTo>
                  <a:cubicBezTo>
                    <a:pt x="71" y="27"/>
                    <a:pt x="69" y="61"/>
                    <a:pt x="69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4"/>
                    <a:pt x="59" y="39"/>
                    <a:pt x="59" y="27"/>
                  </a:cubicBezTo>
                  <a:cubicBezTo>
                    <a:pt x="59" y="14"/>
                    <a:pt x="52" y="10"/>
                    <a:pt x="40" y="10"/>
                  </a:cubicBezTo>
                  <a:cubicBezTo>
                    <a:pt x="28" y="10"/>
                    <a:pt x="19" y="17"/>
                    <a:pt x="16" y="29"/>
                  </a:cubicBezTo>
                  <a:cubicBezTo>
                    <a:pt x="13" y="41"/>
                    <a:pt x="13" y="66"/>
                    <a:pt x="13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" y="49"/>
                    <a:pt x="4" y="25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>
              <a:spLocks noEditPoints="1"/>
            </p:cNvSpPr>
            <p:nvPr userDrawn="1"/>
          </p:nvSpPr>
          <p:spPr bwMode="auto">
            <a:xfrm>
              <a:off x="8189913" y="1317625"/>
              <a:ext cx="82550" cy="93663"/>
            </a:xfrm>
            <a:custGeom>
              <a:avLst/>
              <a:gdLst/>
              <a:ahLst/>
              <a:cxnLst>
                <a:cxn ang="0">
                  <a:pos x="12" y="36"/>
                </a:cxn>
                <a:cxn ang="0">
                  <a:pos x="12" y="40"/>
                </a:cxn>
                <a:cxn ang="0">
                  <a:pos x="39" y="65"/>
                </a:cxn>
                <a:cxn ang="0">
                  <a:pos x="61" y="61"/>
                </a:cxn>
                <a:cxn ang="0">
                  <a:pos x="59" y="71"/>
                </a:cxn>
                <a:cxn ang="0">
                  <a:pos x="37" y="74"/>
                </a:cxn>
                <a:cxn ang="0">
                  <a:pos x="0" y="39"/>
                </a:cxn>
                <a:cxn ang="0">
                  <a:pos x="35" y="0"/>
                </a:cxn>
                <a:cxn ang="0">
                  <a:pos x="66" y="29"/>
                </a:cxn>
                <a:cxn ang="0">
                  <a:pos x="66" y="36"/>
                </a:cxn>
                <a:cxn ang="0">
                  <a:pos x="12" y="36"/>
                </a:cxn>
                <a:cxn ang="0">
                  <a:pos x="55" y="28"/>
                </a:cxn>
                <a:cxn ang="0">
                  <a:pos x="37" y="7"/>
                </a:cxn>
                <a:cxn ang="0">
                  <a:pos x="13" y="28"/>
                </a:cxn>
                <a:cxn ang="0">
                  <a:pos x="55" y="28"/>
                </a:cxn>
              </a:cxnLst>
              <a:rect l="0" t="0" r="r" b="b"/>
              <a:pathLst>
                <a:path w="66" h="74">
                  <a:moveTo>
                    <a:pt x="12" y="36"/>
                  </a:moveTo>
                  <a:cubicBezTo>
                    <a:pt x="12" y="40"/>
                    <a:pt x="12" y="40"/>
                    <a:pt x="12" y="40"/>
                  </a:cubicBezTo>
                  <a:cubicBezTo>
                    <a:pt x="12" y="56"/>
                    <a:pt x="23" y="65"/>
                    <a:pt x="39" y="65"/>
                  </a:cubicBezTo>
                  <a:cubicBezTo>
                    <a:pt x="46" y="65"/>
                    <a:pt x="54" y="63"/>
                    <a:pt x="61" y="6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1" y="73"/>
                    <a:pt x="44" y="74"/>
                    <a:pt x="37" y="74"/>
                  </a:cubicBezTo>
                  <a:cubicBezTo>
                    <a:pt x="7" y="74"/>
                    <a:pt x="0" y="56"/>
                    <a:pt x="0" y="39"/>
                  </a:cubicBezTo>
                  <a:cubicBezTo>
                    <a:pt x="0" y="17"/>
                    <a:pt x="12" y="0"/>
                    <a:pt x="35" y="0"/>
                  </a:cubicBezTo>
                  <a:cubicBezTo>
                    <a:pt x="54" y="0"/>
                    <a:pt x="66" y="10"/>
                    <a:pt x="66" y="29"/>
                  </a:cubicBezTo>
                  <a:cubicBezTo>
                    <a:pt x="66" y="31"/>
                    <a:pt x="66" y="33"/>
                    <a:pt x="66" y="36"/>
                  </a:cubicBezTo>
                  <a:lnTo>
                    <a:pt x="12" y="36"/>
                  </a:lnTo>
                  <a:close/>
                  <a:moveTo>
                    <a:pt x="55" y="28"/>
                  </a:moveTo>
                  <a:cubicBezTo>
                    <a:pt x="55" y="16"/>
                    <a:pt x="49" y="7"/>
                    <a:pt x="37" y="7"/>
                  </a:cubicBezTo>
                  <a:cubicBezTo>
                    <a:pt x="24" y="7"/>
                    <a:pt x="15" y="16"/>
                    <a:pt x="13" y="28"/>
                  </a:cubicBezTo>
                  <a:lnTo>
                    <a:pt x="55" y="28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 userDrawn="1"/>
          </p:nvSpPr>
          <p:spPr bwMode="auto">
            <a:xfrm>
              <a:off x="6338888" y="773113"/>
              <a:ext cx="547688" cy="457200"/>
            </a:xfrm>
            <a:prstGeom prst="rect">
              <a:avLst/>
            </a:prstGeom>
            <a:noFill/>
            <a:ln w="30163" cap="flat">
              <a:solidFill>
                <a:srgbClr val="00539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6650038" y="796925"/>
              <a:ext cx="6350" cy="2222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4" y="14"/>
                </a:cxn>
                <a:cxn ang="0">
                  <a:pos x="4" y="1"/>
                </a:cxn>
              </a:cxnLst>
              <a:rect l="0" t="0" r="r" b="b"/>
              <a:pathLst>
                <a:path w="4" h="14">
                  <a:moveTo>
                    <a:pt x="4" y="1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" y="1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6656388" y="823913"/>
              <a:ext cx="200025" cy="3095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7"/>
                </a:cxn>
                <a:cxn ang="0">
                  <a:pos x="9" y="106"/>
                </a:cxn>
                <a:cxn ang="0">
                  <a:pos x="13" y="106"/>
                </a:cxn>
                <a:cxn ang="0">
                  <a:pos x="4" y="118"/>
                </a:cxn>
                <a:cxn ang="0">
                  <a:pos x="4" y="244"/>
                </a:cxn>
                <a:cxn ang="0">
                  <a:pos x="157" y="244"/>
                </a:cxn>
                <a:cxn ang="0">
                  <a:pos x="75" y="49"/>
                </a:cxn>
                <a:cxn ang="0">
                  <a:pos x="14" y="113"/>
                </a:cxn>
                <a:cxn ang="0">
                  <a:pos x="12" y="107"/>
                </a:cxn>
                <a:cxn ang="0">
                  <a:pos x="60" y="52"/>
                </a:cxn>
                <a:cxn ang="0">
                  <a:pos x="0" y="0"/>
                </a:cxn>
              </a:cxnLst>
              <a:rect l="0" t="0" r="r" b="b"/>
              <a:pathLst>
                <a:path w="157" h="244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9" y="106"/>
                    <a:pt x="9" y="106"/>
                    <a:pt x="9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4" y="118"/>
                    <a:pt x="4" y="118"/>
                    <a:pt x="4" y="118"/>
                  </a:cubicBezTo>
                  <a:cubicBezTo>
                    <a:pt x="4" y="118"/>
                    <a:pt x="4" y="201"/>
                    <a:pt x="4" y="244"/>
                  </a:cubicBezTo>
                  <a:cubicBezTo>
                    <a:pt x="157" y="244"/>
                    <a:pt x="157" y="244"/>
                    <a:pt x="157" y="244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31" y="40"/>
                    <a:pt x="20" y="24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6554788" y="827088"/>
              <a:ext cx="3175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1" y="0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6554788" y="847725"/>
              <a:ext cx="90488" cy="29210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30"/>
                </a:cxn>
                <a:cxn ang="0">
                  <a:pos x="11" y="226"/>
                </a:cxn>
                <a:cxn ang="0">
                  <a:pos x="71" y="226"/>
                </a:cxn>
                <a:cxn ang="0">
                  <a:pos x="56" y="165"/>
                </a:cxn>
                <a:cxn ang="0">
                  <a:pos x="50" y="104"/>
                </a:cxn>
                <a:cxn ang="0">
                  <a:pos x="51" y="69"/>
                </a:cxn>
                <a:cxn ang="0">
                  <a:pos x="25" y="96"/>
                </a:cxn>
                <a:cxn ang="0">
                  <a:pos x="24" y="90"/>
                </a:cxn>
                <a:cxn ang="0">
                  <a:pos x="47" y="67"/>
                </a:cxn>
                <a:cxn ang="0">
                  <a:pos x="16" y="32"/>
                </a:cxn>
                <a:cxn ang="0">
                  <a:pos x="1" y="0"/>
                </a:cxn>
              </a:cxnLst>
              <a:rect l="0" t="0" r="r" b="b"/>
              <a:pathLst>
                <a:path w="71" h="230">
                  <a:moveTo>
                    <a:pt x="1" y="0"/>
                  </a:moveTo>
                  <a:cubicBezTo>
                    <a:pt x="5" y="91"/>
                    <a:pt x="5" y="140"/>
                    <a:pt x="0" y="230"/>
                  </a:cubicBezTo>
                  <a:cubicBezTo>
                    <a:pt x="5" y="227"/>
                    <a:pt x="6" y="226"/>
                    <a:pt x="11" y="226"/>
                  </a:cubicBezTo>
                  <a:cubicBezTo>
                    <a:pt x="35" y="226"/>
                    <a:pt x="48" y="226"/>
                    <a:pt x="71" y="226"/>
                  </a:cubicBezTo>
                  <a:cubicBezTo>
                    <a:pt x="71" y="226"/>
                    <a:pt x="60" y="189"/>
                    <a:pt x="56" y="165"/>
                  </a:cubicBezTo>
                  <a:cubicBezTo>
                    <a:pt x="52" y="141"/>
                    <a:pt x="51" y="128"/>
                    <a:pt x="50" y="104"/>
                  </a:cubicBezTo>
                  <a:cubicBezTo>
                    <a:pt x="50" y="90"/>
                    <a:pt x="51" y="69"/>
                    <a:pt x="51" y="69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4" y="90"/>
                    <a:pt x="38" y="76"/>
                    <a:pt x="47" y="67"/>
                  </a:cubicBezTo>
                  <a:cubicBezTo>
                    <a:pt x="29" y="50"/>
                    <a:pt x="29" y="50"/>
                    <a:pt x="16" y="32"/>
                  </a:cubicBezTo>
                  <a:cubicBezTo>
                    <a:pt x="11" y="24"/>
                    <a:pt x="6" y="13"/>
                    <a:pt x="1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6411913" y="871538"/>
              <a:ext cx="123825" cy="209550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57" y="86"/>
                </a:cxn>
                <a:cxn ang="0">
                  <a:pos x="0" y="158"/>
                </a:cxn>
                <a:cxn ang="0">
                  <a:pos x="18" y="155"/>
                </a:cxn>
                <a:cxn ang="0">
                  <a:pos x="11" y="165"/>
                </a:cxn>
                <a:cxn ang="0">
                  <a:pos x="54" y="119"/>
                </a:cxn>
                <a:cxn ang="0">
                  <a:pos x="93" y="72"/>
                </a:cxn>
                <a:cxn ang="0">
                  <a:pos x="97" y="15"/>
                </a:cxn>
                <a:cxn ang="0">
                  <a:pos x="98" y="0"/>
                </a:cxn>
              </a:cxnLst>
              <a:rect l="0" t="0" r="r" b="b"/>
              <a:pathLst>
                <a:path w="98" h="165">
                  <a:moveTo>
                    <a:pt x="98" y="0"/>
                  </a:moveTo>
                  <a:cubicBezTo>
                    <a:pt x="84" y="39"/>
                    <a:pt x="78" y="51"/>
                    <a:pt x="57" y="86"/>
                  </a:cubicBezTo>
                  <a:cubicBezTo>
                    <a:pt x="40" y="113"/>
                    <a:pt x="25" y="132"/>
                    <a:pt x="0" y="158"/>
                  </a:cubicBezTo>
                  <a:cubicBezTo>
                    <a:pt x="18" y="155"/>
                    <a:pt x="18" y="155"/>
                    <a:pt x="18" y="155"/>
                  </a:cubicBezTo>
                  <a:cubicBezTo>
                    <a:pt x="11" y="165"/>
                    <a:pt x="11" y="165"/>
                    <a:pt x="11" y="165"/>
                  </a:cubicBezTo>
                  <a:cubicBezTo>
                    <a:pt x="54" y="119"/>
                    <a:pt x="54" y="119"/>
                    <a:pt x="54" y="119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7" y="15"/>
                    <a:pt x="97" y="15"/>
                    <a:pt x="97" y="15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6551613" y="931863"/>
              <a:ext cx="3175" cy="42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26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2" h="27">
                  <a:moveTo>
                    <a:pt x="0" y="0"/>
                  </a:moveTo>
                  <a:lnTo>
                    <a:pt x="2" y="0"/>
                  </a:lnTo>
                  <a:lnTo>
                    <a:pt x="2" y="26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6534150" y="960438"/>
              <a:ext cx="14288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11" y="8"/>
                </a:cxn>
                <a:cxn ang="0">
                  <a:pos x="11" y="5"/>
                </a:cxn>
                <a:cxn ang="0">
                  <a:pos x="0" y="0"/>
                </a:cxn>
              </a:cxnLst>
              <a:rect l="0" t="0" r="r" b="b"/>
              <a:pathLst>
                <a:path w="11" h="8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4" y="6"/>
                    <a:pt x="11" y="8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6389688" y="979488"/>
              <a:ext cx="157163" cy="15875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0" y="114"/>
                </a:cxn>
                <a:cxn ang="0">
                  <a:pos x="58" y="109"/>
                </a:cxn>
                <a:cxn ang="0">
                  <a:pos x="96" y="55"/>
                </a:cxn>
                <a:cxn ang="0">
                  <a:pos x="99" y="50"/>
                </a:cxn>
                <a:cxn ang="0">
                  <a:pos x="106" y="42"/>
                </a:cxn>
                <a:cxn ang="0">
                  <a:pos x="113" y="31"/>
                </a:cxn>
                <a:cxn ang="0">
                  <a:pos x="116" y="31"/>
                </a:cxn>
                <a:cxn ang="0">
                  <a:pos x="88" y="75"/>
                </a:cxn>
                <a:cxn ang="0">
                  <a:pos x="51" y="125"/>
                </a:cxn>
                <a:cxn ang="0">
                  <a:pos x="64" y="125"/>
                </a:cxn>
                <a:cxn ang="0">
                  <a:pos x="67" y="121"/>
                </a:cxn>
                <a:cxn ang="0">
                  <a:pos x="101" y="121"/>
                </a:cxn>
                <a:cxn ang="0">
                  <a:pos x="121" y="121"/>
                </a:cxn>
                <a:cxn ang="0">
                  <a:pos x="124" y="10"/>
                </a:cxn>
                <a:cxn ang="0">
                  <a:pos x="103" y="40"/>
                </a:cxn>
                <a:cxn ang="0">
                  <a:pos x="92" y="55"/>
                </a:cxn>
                <a:cxn ang="0">
                  <a:pos x="92" y="53"/>
                </a:cxn>
                <a:cxn ang="0">
                  <a:pos x="94" y="46"/>
                </a:cxn>
                <a:cxn ang="0">
                  <a:pos x="103" y="19"/>
                </a:cxn>
                <a:cxn ang="0">
                  <a:pos x="110" y="9"/>
                </a:cxn>
                <a:cxn ang="0">
                  <a:pos x="109" y="0"/>
                </a:cxn>
              </a:cxnLst>
              <a:rect l="0" t="0" r="r" b="b"/>
              <a:pathLst>
                <a:path w="124" h="125">
                  <a:moveTo>
                    <a:pt x="109" y="0"/>
                  </a:moveTo>
                  <a:cubicBezTo>
                    <a:pt x="109" y="0"/>
                    <a:pt x="51" y="80"/>
                    <a:pt x="0" y="114"/>
                  </a:cubicBezTo>
                  <a:cubicBezTo>
                    <a:pt x="18" y="113"/>
                    <a:pt x="58" y="109"/>
                    <a:pt x="58" y="109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9" y="38"/>
                    <a:pt x="113" y="31"/>
                    <a:pt x="113" y="31"/>
                  </a:cubicBezTo>
                  <a:cubicBezTo>
                    <a:pt x="113" y="31"/>
                    <a:pt x="117" y="30"/>
                    <a:pt x="116" y="31"/>
                  </a:cubicBezTo>
                  <a:cubicBezTo>
                    <a:pt x="108" y="46"/>
                    <a:pt x="100" y="58"/>
                    <a:pt x="88" y="75"/>
                  </a:cubicBezTo>
                  <a:cubicBezTo>
                    <a:pt x="74" y="95"/>
                    <a:pt x="68" y="107"/>
                    <a:pt x="51" y="125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7" y="121"/>
                    <a:pt x="67" y="121"/>
                    <a:pt x="67" y="121"/>
                  </a:cubicBezTo>
                  <a:cubicBezTo>
                    <a:pt x="67" y="121"/>
                    <a:pt x="97" y="121"/>
                    <a:pt x="101" y="121"/>
                  </a:cubicBezTo>
                  <a:cubicBezTo>
                    <a:pt x="107" y="121"/>
                    <a:pt x="114" y="121"/>
                    <a:pt x="121" y="121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0" y="44"/>
                    <a:pt x="94" y="51"/>
                    <a:pt x="92" y="55"/>
                  </a:cubicBezTo>
                  <a:cubicBezTo>
                    <a:pt x="91" y="56"/>
                    <a:pt x="93" y="52"/>
                    <a:pt x="92" y="53"/>
                  </a:cubicBezTo>
                  <a:cubicBezTo>
                    <a:pt x="93" y="52"/>
                    <a:pt x="93" y="51"/>
                    <a:pt x="94" y="46"/>
                  </a:cubicBezTo>
                  <a:cubicBezTo>
                    <a:pt x="97" y="36"/>
                    <a:pt x="103" y="19"/>
                    <a:pt x="103" y="19"/>
                  </a:cubicBezTo>
                  <a:cubicBezTo>
                    <a:pt x="110" y="9"/>
                    <a:pt x="110" y="9"/>
                    <a:pt x="110" y="9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6364288" y="1130300"/>
              <a:ext cx="469900" cy="746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28"/>
                </a:cxn>
                <a:cxn ang="0">
                  <a:pos x="116" y="59"/>
                </a:cxn>
                <a:cxn ang="0">
                  <a:pos x="352" y="56"/>
                </a:cxn>
                <a:cxn ang="0">
                  <a:pos x="359" y="40"/>
                </a:cxn>
                <a:cxn ang="0">
                  <a:pos x="371" y="16"/>
                </a:cxn>
                <a:cxn ang="0">
                  <a:pos x="191" y="20"/>
                </a:cxn>
                <a:cxn ang="0">
                  <a:pos x="115" y="16"/>
                </a:cxn>
                <a:cxn ang="0">
                  <a:pos x="0" y="0"/>
                </a:cxn>
              </a:cxnLst>
              <a:rect l="0" t="0" r="r" b="b"/>
              <a:pathLst>
                <a:path w="371" h="59">
                  <a:moveTo>
                    <a:pt x="0" y="0"/>
                  </a:moveTo>
                  <a:cubicBezTo>
                    <a:pt x="29" y="18"/>
                    <a:pt x="16" y="11"/>
                    <a:pt x="48" y="28"/>
                  </a:cubicBezTo>
                  <a:cubicBezTo>
                    <a:pt x="61" y="35"/>
                    <a:pt x="89" y="49"/>
                    <a:pt x="116" y="59"/>
                  </a:cubicBezTo>
                  <a:cubicBezTo>
                    <a:pt x="352" y="56"/>
                    <a:pt x="352" y="56"/>
                    <a:pt x="352" y="56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71" y="16"/>
                    <a:pt x="371" y="16"/>
                    <a:pt x="371" y="16"/>
                  </a:cubicBezTo>
                  <a:cubicBezTo>
                    <a:pt x="301" y="21"/>
                    <a:pt x="261" y="20"/>
                    <a:pt x="191" y="20"/>
                  </a:cubicBezTo>
                  <a:cubicBezTo>
                    <a:pt x="161" y="20"/>
                    <a:pt x="144" y="19"/>
                    <a:pt x="115" y="16"/>
                  </a:cubicBezTo>
                  <a:cubicBezTo>
                    <a:pt x="70" y="11"/>
                    <a:pt x="44" y="6"/>
                    <a:pt x="0" y="0"/>
                  </a:cubicBez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 noEditPoints="1"/>
            </p:cNvSpPr>
            <p:nvPr userDrawn="1"/>
          </p:nvSpPr>
          <p:spPr bwMode="auto">
            <a:xfrm>
              <a:off x="8280400" y="1376363"/>
              <a:ext cx="36513" cy="34925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4" y="28"/>
                </a:cxn>
                <a:cxn ang="0">
                  <a:pos x="0" y="14"/>
                </a:cxn>
                <a:cxn ang="0">
                  <a:pos x="14" y="0"/>
                </a:cxn>
                <a:cxn ang="0">
                  <a:pos x="29" y="14"/>
                </a:cxn>
                <a:cxn ang="0">
                  <a:pos x="2" y="14"/>
                </a:cxn>
                <a:cxn ang="0">
                  <a:pos x="14" y="27"/>
                </a:cxn>
                <a:cxn ang="0">
                  <a:pos x="27" y="14"/>
                </a:cxn>
                <a:cxn ang="0">
                  <a:pos x="14" y="1"/>
                </a:cxn>
                <a:cxn ang="0">
                  <a:pos x="2" y="14"/>
                </a:cxn>
                <a:cxn ang="0">
                  <a:pos x="9" y="5"/>
                </a:cxn>
                <a:cxn ang="0">
                  <a:pos x="16" y="5"/>
                </a:cxn>
                <a:cxn ang="0">
                  <a:pos x="21" y="10"/>
                </a:cxn>
                <a:cxn ang="0">
                  <a:pos x="17" y="15"/>
                </a:cxn>
                <a:cxn ang="0">
                  <a:pos x="22" y="22"/>
                </a:cxn>
                <a:cxn ang="0">
                  <a:pos x="20" y="22"/>
                </a:cxn>
                <a:cxn ang="0">
                  <a:pos x="15" y="15"/>
                </a:cxn>
                <a:cxn ang="0">
                  <a:pos x="11" y="15"/>
                </a:cxn>
                <a:cxn ang="0">
                  <a:pos x="11" y="22"/>
                </a:cxn>
                <a:cxn ang="0">
                  <a:pos x="9" y="22"/>
                </a:cxn>
                <a:cxn ang="0">
                  <a:pos x="9" y="5"/>
                </a:cxn>
                <a:cxn ang="0">
                  <a:pos x="11" y="13"/>
                </a:cxn>
                <a:cxn ang="0">
                  <a:pos x="14" y="13"/>
                </a:cxn>
                <a:cxn ang="0">
                  <a:pos x="20" y="10"/>
                </a:cxn>
                <a:cxn ang="0">
                  <a:pos x="15" y="7"/>
                </a:cxn>
                <a:cxn ang="0">
                  <a:pos x="11" y="7"/>
                </a:cxn>
                <a:cxn ang="0">
                  <a:pos x="11" y="13"/>
                </a:cxn>
              </a:cxnLst>
              <a:rect l="0" t="0" r="r" b="b"/>
              <a:pathLst>
                <a:path w="29" h="28">
                  <a:moveTo>
                    <a:pt x="29" y="14"/>
                  </a:moveTo>
                  <a:cubicBezTo>
                    <a:pt x="29" y="22"/>
                    <a:pt x="22" y="28"/>
                    <a:pt x="14" y="28"/>
                  </a:cubicBezTo>
                  <a:cubicBezTo>
                    <a:pt x="7" y="28"/>
                    <a:pt x="0" y="22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lose/>
                  <a:moveTo>
                    <a:pt x="2" y="14"/>
                  </a:moveTo>
                  <a:cubicBezTo>
                    <a:pt x="2" y="21"/>
                    <a:pt x="7" y="27"/>
                    <a:pt x="14" y="27"/>
                  </a:cubicBezTo>
                  <a:cubicBezTo>
                    <a:pt x="22" y="27"/>
                    <a:pt x="27" y="21"/>
                    <a:pt x="27" y="14"/>
                  </a:cubicBezTo>
                  <a:cubicBezTo>
                    <a:pt x="27" y="7"/>
                    <a:pt x="22" y="1"/>
                    <a:pt x="14" y="1"/>
                  </a:cubicBezTo>
                  <a:cubicBezTo>
                    <a:pt x="7" y="1"/>
                    <a:pt x="2" y="6"/>
                    <a:pt x="2" y="14"/>
                  </a:cubicBezTo>
                  <a:close/>
                  <a:moveTo>
                    <a:pt x="9" y="5"/>
                  </a:moveTo>
                  <a:cubicBezTo>
                    <a:pt x="16" y="5"/>
                    <a:pt x="16" y="5"/>
                    <a:pt x="16" y="5"/>
                  </a:cubicBezTo>
                  <a:cubicBezTo>
                    <a:pt x="19" y="5"/>
                    <a:pt x="21" y="7"/>
                    <a:pt x="21" y="10"/>
                  </a:cubicBezTo>
                  <a:cubicBezTo>
                    <a:pt x="21" y="13"/>
                    <a:pt x="19" y="14"/>
                    <a:pt x="17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2"/>
                    <a:pt x="9" y="22"/>
                    <a:pt x="9" y="22"/>
                  </a:cubicBezTo>
                  <a:lnTo>
                    <a:pt x="9" y="5"/>
                  </a:lnTo>
                  <a:close/>
                  <a:moveTo>
                    <a:pt x="11" y="13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17" y="13"/>
                    <a:pt x="20" y="13"/>
                    <a:pt x="20" y="10"/>
                  </a:cubicBezTo>
                  <a:cubicBezTo>
                    <a:pt x="20" y="7"/>
                    <a:pt x="17" y="7"/>
                    <a:pt x="15" y="7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11" y="13"/>
                  </a:lnTo>
                  <a:close/>
                </a:path>
              </a:pathLst>
            </a:custGeom>
            <a:solidFill>
              <a:srgbClr val="0053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6063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7B6A8-8655-4073-A63D-94146CD240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6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78486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Plan Deliverables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BC5C3AE-9A80-4A67-8B53-AA5F553C33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039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Graphics\Data\Graphics\!Spectra Energy\LOGOS\Access Northeast\ACCESS-NORTHEAST_w_TAGLINE_v2_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49" y="842010"/>
            <a:ext cx="2560320" cy="7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442_Z3G3933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>
          <a:xfrm>
            <a:off x="0" y="2454243"/>
            <a:ext cx="2362200" cy="4403757"/>
          </a:xfrm>
          <a:prstGeom prst="round1Rect">
            <a:avLst/>
          </a:prstGeom>
        </p:spPr>
      </p:pic>
      <p:sp>
        <p:nvSpPr>
          <p:cNvPr id="10" name="Round Single Corner Rectangle 9"/>
          <p:cNvSpPr/>
          <p:nvPr userDrawn="1"/>
        </p:nvSpPr>
        <p:spPr>
          <a:xfrm flipH="1">
            <a:off x="2571184" y="2454242"/>
            <a:ext cx="6572816" cy="4403757"/>
          </a:xfrm>
          <a:prstGeom prst="round1Rect">
            <a:avLst>
              <a:gd name="adj" fmla="val 9553"/>
            </a:avLst>
          </a:prstGeom>
          <a:solidFill>
            <a:srgbClr val="D0E2D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133253" y="5409159"/>
            <a:ext cx="5549153" cy="914400"/>
          </a:xfrm>
          <a:noFill/>
          <a:ln w="3175">
            <a:noFill/>
          </a:ln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 bwMode="black">
          <a:xfrm>
            <a:off x="3044982" y="3866584"/>
            <a:ext cx="5641818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 bwMode="black">
          <a:xfrm>
            <a:off x="3044982" y="3295461"/>
            <a:ext cx="6019800" cy="3048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1400" spc="120" dirty="0" smtClean="0">
                <a:solidFill>
                  <a:prstClr val="black"/>
                </a:solidFill>
              </a:rPr>
              <a:t> </a:t>
            </a:r>
            <a:endParaRPr lang="en-US" sz="1400" i="1" spc="12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0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 userDrawn="1"/>
        </p:nvSpPr>
        <p:spPr bwMode="ltGray">
          <a:xfrm>
            <a:off x="0" y="0"/>
            <a:ext cx="9144000" cy="6858001"/>
          </a:xfrm>
          <a:prstGeom prst="rect">
            <a:avLst/>
          </a:prstGeom>
          <a:solidFill>
            <a:srgbClr val="1D47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 userDrawn="1"/>
        </p:nvSpPr>
        <p:spPr bwMode="invGray">
          <a:xfrm>
            <a:off x="4267201" y="2915728"/>
            <a:ext cx="4876800" cy="21134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44" r="1664" b="1464"/>
          <a:stretch/>
        </p:blipFill>
        <p:spPr>
          <a:xfrm>
            <a:off x="0" y="189231"/>
            <a:ext cx="4495800" cy="6668770"/>
          </a:xfrm>
          <a:prstGeom prst="round1Rect">
            <a:avLst>
              <a:gd name="adj" fmla="val 8256"/>
            </a:avLst>
          </a:prstGeom>
          <a:effectLst>
            <a:outerShdw blurRad="2667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4800600" y="3358382"/>
            <a:ext cx="3962400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7777600" y="445071"/>
            <a:ext cx="922124" cy="499167"/>
            <a:chOff x="2481263" y="2260601"/>
            <a:chExt cx="4225925" cy="2287587"/>
          </a:xfrm>
          <a:solidFill>
            <a:schemeClr val="bg1"/>
          </a:solidFill>
        </p:grpSpPr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3133725" y="2959101"/>
              <a:ext cx="614362" cy="749300"/>
            </a:xfrm>
            <a:custGeom>
              <a:avLst/>
              <a:gdLst/>
              <a:ahLst/>
              <a:cxnLst>
                <a:cxn ang="0">
                  <a:pos x="37" y="22"/>
                </a:cxn>
                <a:cxn ang="0">
                  <a:pos x="40" y="4"/>
                </a:cxn>
                <a:cxn ang="0">
                  <a:pos x="74" y="4"/>
                </a:cxn>
                <a:cxn ang="0">
                  <a:pos x="70" y="22"/>
                </a:cxn>
                <a:cxn ang="0">
                  <a:pos x="71" y="22"/>
                </a:cxn>
                <a:cxn ang="0">
                  <a:pos x="113" y="0"/>
                </a:cxn>
                <a:cxn ang="0">
                  <a:pos x="164" y="57"/>
                </a:cxn>
                <a:cxn ang="0">
                  <a:pos x="91" y="147"/>
                </a:cxn>
                <a:cxn ang="0">
                  <a:pos x="53" y="122"/>
                </a:cxn>
                <a:cxn ang="0">
                  <a:pos x="52" y="122"/>
                </a:cxn>
                <a:cxn ang="0">
                  <a:pos x="36" y="200"/>
                </a:cxn>
                <a:cxn ang="0">
                  <a:pos x="0" y="200"/>
                </a:cxn>
                <a:cxn ang="0">
                  <a:pos x="37" y="22"/>
                </a:cxn>
                <a:cxn ang="0">
                  <a:pos x="100" y="29"/>
                </a:cxn>
                <a:cxn ang="0">
                  <a:pos x="62" y="86"/>
                </a:cxn>
                <a:cxn ang="0">
                  <a:pos x="86" y="118"/>
                </a:cxn>
                <a:cxn ang="0">
                  <a:pos x="126" y="59"/>
                </a:cxn>
                <a:cxn ang="0">
                  <a:pos x="100" y="29"/>
                </a:cxn>
              </a:cxnLst>
              <a:rect l="0" t="0" r="r" b="b"/>
              <a:pathLst>
                <a:path w="164" h="200">
                  <a:moveTo>
                    <a:pt x="37" y="22"/>
                  </a:moveTo>
                  <a:cubicBezTo>
                    <a:pt x="38" y="15"/>
                    <a:pt x="39" y="10"/>
                    <a:pt x="40" y="4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81" y="7"/>
                    <a:pt x="94" y="0"/>
                    <a:pt x="113" y="0"/>
                  </a:cubicBezTo>
                  <a:cubicBezTo>
                    <a:pt x="147" y="0"/>
                    <a:pt x="164" y="24"/>
                    <a:pt x="164" y="57"/>
                  </a:cubicBezTo>
                  <a:cubicBezTo>
                    <a:pt x="164" y="101"/>
                    <a:pt x="140" y="147"/>
                    <a:pt x="91" y="147"/>
                  </a:cubicBezTo>
                  <a:cubicBezTo>
                    <a:pt x="75" y="147"/>
                    <a:pt x="59" y="141"/>
                    <a:pt x="53" y="122"/>
                  </a:cubicBezTo>
                  <a:cubicBezTo>
                    <a:pt x="52" y="122"/>
                    <a:pt x="52" y="122"/>
                    <a:pt x="52" y="122"/>
                  </a:cubicBezTo>
                  <a:cubicBezTo>
                    <a:pt x="36" y="200"/>
                    <a:pt x="36" y="200"/>
                    <a:pt x="36" y="200"/>
                  </a:cubicBezTo>
                  <a:cubicBezTo>
                    <a:pt x="0" y="200"/>
                    <a:pt x="0" y="200"/>
                    <a:pt x="0" y="200"/>
                  </a:cubicBezTo>
                  <a:lnTo>
                    <a:pt x="37" y="22"/>
                  </a:lnTo>
                  <a:close/>
                  <a:moveTo>
                    <a:pt x="100" y="29"/>
                  </a:moveTo>
                  <a:cubicBezTo>
                    <a:pt x="76" y="29"/>
                    <a:pt x="62" y="61"/>
                    <a:pt x="62" y="86"/>
                  </a:cubicBezTo>
                  <a:cubicBezTo>
                    <a:pt x="62" y="104"/>
                    <a:pt x="68" y="118"/>
                    <a:pt x="86" y="118"/>
                  </a:cubicBezTo>
                  <a:cubicBezTo>
                    <a:pt x="116" y="118"/>
                    <a:pt x="126" y="80"/>
                    <a:pt x="126" y="59"/>
                  </a:cubicBezTo>
                  <a:cubicBezTo>
                    <a:pt x="126" y="41"/>
                    <a:pt x="117" y="29"/>
                    <a:pt x="100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5" name="Freeform 8"/>
            <p:cNvSpPr>
              <a:spLocks noEditPoints="1"/>
            </p:cNvSpPr>
            <p:nvPr userDrawn="1"/>
          </p:nvSpPr>
          <p:spPr bwMode="auto">
            <a:xfrm>
              <a:off x="3792538" y="2959101"/>
              <a:ext cx="514350" cy="550863"/>
            </a:xfrm>
            <a:custGeom>
              <a:avLst/>
              <a:gdLst/>
              <a:ahLst/>
              <a:cxnLst>
                <a:cxn ang="0">
                  <a:pos x="35" y="85"/>
                </a:cxn>
                <a:cxn ang="0">
                  <a:pos x="74" y="120"/>
                </a:cxn>
                <a:cxn ang="0">
                  <a:pos x="117" y="110"/>
                </a:cxn>
                <a:cxn ang="0">
                  <a:pos x="112" y="139"/>
                </a:cxn>
                <a:cxn ang="0">
                  <a:pos x="68" y="147"/>
                </a:cxn>
                <a:cxn ang="0">
                  <a:pos x="0" y="86"/>
                </a:cxn>
                <a:cxn ang="0">
                  <a:pos x="80" y="0"/>
                </a:cxn>
                <a:cxn ang="0">
                  <a:pos x="137" y="54"/>
                </a:cxn>
                <a:cxn ang="0">
                  <a:pos x="134" y="85"/>
                </a:cxn>
                <a:cxn ang="0">
                  <a:pos x="35" y="85"/>
                </a:cxn>
                <a:cxn ang="0">
                  <a:pos x="102" y="60"/>
                </a:cxn>
                <a:cxn ang="0">
                  <a:pos x="102" y="50"/>
                </a:cxn>
                <a:cxn ang="0">
                  <a:pos x="79" y="27"/>
                </a:cxn>
                <a:cxn ang="0">
                  <a:pos x="40" y="60"/>
                </a:cxn>
                <a:cxn ang="0">
                  <a:pos x="102" y="60"/>
                </a:cxn>
              </a:cxnLst>
              <a:rect l="0" t="0" r="r" b="b"/>
              <a:pathLst>
                <a:path w="137" h="147">
                  <a:moveTo>
                    <a:pt x="35" y="85"/>
                  </a:moveTo>
                  <a:cubicBezTo>
                    <a:pt x="35" y="111"/>
                    <a:pt x="49" y="120"/>
                    <a:pt x="74" y="120"/>
                  </a:cubicBezTo>
                  <a:cubicBezTo>
                    <a:pt x="89" y="120"/>
                    <a:pt x="103" y="116"/>
                    <a:pt x="117" y="110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98" y="143"/>
                    <a:pt x="83" y="147"/>
                    <a:pt x="68" y="147"/>
                  </a:cubicBezTo>
                  <a:cubicBezTo>
                    <a:pt x="28" y="147"/>
                    <a:pt x="0" y="127"/>
                    <a:pt x="0" y="86"/>
                  </a:cubicBezTo>
                  <a:cubicBezTo>
                    <a:pt x="0" y="42"/>
                    <a:pt x="34" y="0"/>
                    <a:pt x="80" y="0"/>
                  </a:cubicBezTo>
                  <a:cubicBezTo>
                    <a:pt x="114" y="0"/>
                    <a:pt x="137" y="18"/>
                    <a:pt x="137" y="54"/>
                  </a:cubicBezTo>
                  <a:cubicBezTo>
                    <a:pt x="137" y="64"/>
                    <a:pt x="136" y="75"/>
                    <a:pt x="134" y="85"/>
                  </a:cubicBezTo>
                  <a:lnTo>
                    <a:pt x="35" y="85"/>
                  </a:lnTo>
                  <a:close/>
                  <a:moveTo>
                    <a:pt x="102" y="60"/>
                  </a:moveTo>
                  <a:cubicBezTo>
                    <a:pt x="102" y="57"/>
                    <a:pt x="102" y="54"/>
                    <a:pt x="102" y="50"/>
                  </a:cubicBezTo>
                  <a:cubicBezTo>
                    <a:pt x="102" y="35"/>
                    <a:pt x="95" y="27"/>
                    <a:pt x="79" y="27"/>
                  </a:cubicBezTo>
                  <a:cubicBezTo>
                    <a:pt x="57" y="27"/>
                    <a:pt x="47" y="41"/>
                    <a:pt x="40" y="60"/>
                  </a:cubicBezTo>
                  <a:lnTo>
                    <a:pt x="102" y="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6" name="Freeform 9"/>
            <p:cNvSpPr>
              <a:spLocks/>
            </p:cNvSpPr>
            <p:nvPr userDrawn="1"/>
          </p:nvSpPr>
          <p:spPr bwMode="auto">
            <a:xfrm>
              <a:off x="4808538" y="2816226"/>
              <a:ext cx="379412" cy="693738"/>
            </a:xfrm>
            <a:custGeom>
              <a:avLst/>
              <a:gdLst/>
              <a:ahLst/>
              <a:cxnLst>
                <a:cxn ang="0">
                  <a:pos x="6" y="42"/>
                </a:cxn>
                <a:cxn ang="0">
                  <a:pos x="32" y="42"/>
                </a:cxn>
                <a:cxn ang="0">
                  <a:pos x="38" y="13"/>
                </a:cxn>
                <a:cxn ang="0">
                  <a:pos x="77" y="0"/>
                </a:cxn>
                <a:cxn ang="0">
                  <a:pos x="68" y="42"/>
                </a:cxn>
                <a:cxn ang="0">
                  <a:pos x="101" y="42"/>
                </a:cxn>
                <a:cxn ang="0">
                  <a:pos x="95" y="68"/>
                </a:cxn>
                <a:cxn ang="0">
                  <a:pos x="63" y="68"/>
                </a:cxn>
                <a:cxn ang="0">
                  <a:pos x="49" y="129"/>
                </a:cxn>
                <a:cxn ang="0">
                  <a:pos x="48" y="143"/>
                </a:cxn>
                <a:cxn ang="0">
                  <a:pos x="62" y="156"/>
                </a:cxn>
                <a:cxn ang="0">
                  <a:pos x="79" y="153"/>
                </a:cxn>
                <a:cxn ang="0">
                  <a:pos x="73" y="181"/>
                </a:cxn>
                <a:cxn ang="0">
                  <a:pos x="53" y="185"/>
                </a:cxn>
                <a:cxn ang="0">
                  <a:pos x="11" y="148"/>
                </a:cxn>
                <a:cxn ang="0">
                  <a:pos x="16" y="115"/>
                </a:cxn>
                <a:cxn ang="0">
                  <a:pos x="26" y="68"/>
                </a:cxn>
                <a:cxn ang="0">
                  <a:pos x="0" y="68"/>
                </a:cxn>
                <a:cxn ang="0">
                  <a:pos x="6" y="42"/>
                </a:cxn>
              </a:cxnLst>
              <a:rect l="0" t="0" r="r" b="b"/>
              <a:pathLst>
                <a:path w="101" h="185">
                  <a:moveTo>
                    <a:pt x="6" y="42"/>
                  </a:moveTo>
                  <a:cubicBezTo>
                    <a:pt x="32" y="42"/>
                    <a:pt x="32" y="42"/>
                    <a:pt x="32" y="42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95" y="68"/>
                    <a:pt x="95" y="68"/>
                    <a:pt x="95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49" y="129"/>
                    <a:pt x="49" y="129"/>
                    <a:pt x="49" y="129"/>
                  </a:cubicBezTo>
                  <a:cubicBezTo>
                    <a:pt x="48" y="133"/>
                    <a:pt x="48" y="137"/>
                    <a:pt x="48" y="143"/>
                  </a:cubicBezTo>
                  <a:cubicBezTo>
                    <a:pt x="48" y="151"/>
                    <a:pt x="53" y="156"/>
                    <a:pt x="62" y="156"/>
                  </a:cubicBezTo>
                  <a:cubicBezTo>
                    <a:pt x="68" y="156"/>
                    <a:pt x="75" y="155"/>
                    <a:pt x="79" y="153"/>
                  </a:cubicBezTo>
                  <a:cubicBezTo>
                    <a:pt x="73" y="181"/>
                    <a:pt x="73" y="181"/>
                    <a:pt x="73" y="181"/>
                  </a:cubicBezTo>
                  <a:cubicBezTo>
                    <a:pt x="67" y="183"/>
                    <a:pt x="60" y="185"/>
                    <a:pt x="53" y="185"/>
                  </a:cubicBezTo>
                  <a:cubicBezTo>
                    <a:pt x="29" y="185"/>
                    <a:pt x="11" y="175"/>
                    <a:pt x="11" y="148"/>
                  </a:cubicBezTo>
                  <a:cubicBezTo>
                    <a:pt x="11" y="137"/>
                    <a:pt x="14" y="127"/>
                    <a:pt x="16" y="115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0" y="68"/>
                    <a:pt x="0" y="68"/>
                    <a:pt x="0" y="68"/>
                  </a:cubicBezTo>
                  <a:lnTo>
                    <a:pt x="6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7" name="Freeform 10"/>
            <p:cNvSpPr>
              <a:spLocks/>
            </p:cNvSpPr>
            <p:nvPr userDrawn="1"/>
          </p:nvSpPr>
          <p:spPr bwMode="auto">
            <a:xfrm>
              <a:off x="5149850" y="2970213"/>
              <a:ext cx="423862" cy="523875"/>
            </a:xfrm>
            <a:custGeom>
              <a:avLst/>
              <a:gdLst/>
              <a:ahLst/>
              <a:cxnLst>
                <a:cxn ang="0">
                  <a:pos x="25" y="19"/>
                </a:cxn>
                <a:cxn ang="0">
                  <a:pos x="28" y="1"/>
                </a:cxn>
                <a:cxn ang="0">
                  <a:pos x="63" y="1"/>
                </a:cxn>
                <a:cxn ang="0">
                  <a:pos x="58" y="27"/>
                </a:cxn>
                <a:cxn ang="0">
                  <a:pos x="58" y="27"/>
                </a:cxn>
                <a:cxn ang="0">
                  <a:pos x="99" y="1"/>
                </a:cxn>
                <a:cxn ang="0">
                  <a:pos x="113" y="2"/>
                </a:cxn>
                <a:cxn ang="0">
                  <a:pos x="106" y="34"/>
                </a:cxn>
                <a:cxn ang="0">
                  <a:pos x="92" y="32"/>
                </a:cxn>
                <a:cxn ang="0">
                  <a:pos x="49" y="78"/>
                </a:cxn>
                <a:cxn ang="0">
                  <a:pos x="36" y="140"/>
                </a:cxn>
                <a:cxn ang="0">
                  <a:pos x="0" y="140"/>
                </a:cxn>
                <a:cxn ang="0">
                  <a:pos x="25" y="19"/>
                </a:cxn>
              </a:cxnLst>
              <a:rect l="0" t="0" r="r" b="b"/>
              <a:pathLst>
                <a:path w="113" h="140">
                  <a:moveTo>
                    <a:pt x="25" y="19"/>
                  </a:moveTo>
                  <a:cubicBezTo>
                    <a:pt x="26" y="13"/>
                    <a:pt x="27" y="7"/>
                    <a:pt x="28" y="1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5" y="12"/>
                    <a:pt x="82" y="1"/>
                    <a:pt x="99" y="1"/>
                  </a:cubicBezTo>
                  <a:cubicBezTo>
                    <a:pt x="103" y="0"/>
                    <a:pt x="108" y="1"/>
                    <a:pt x="113" y="2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2" y="33"/>
                    <a:pt x="97" y="32"/>
                    <a:pt x="92" y="32"/>
                  </a:cubicBezTo>
                  <a:cubicBezTo>
                    <a:pt x="66" y="32"/>
                    <a:pt x="54" y="55"/>
                    <a:pt x="49" y="78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0" y="140"/>
                    <a:pt x="0" y="140"/>
                    <a:pt x="0" y="140"/>
                  </a:cubicBezTo>
                  <a:lnTo>
                    <a:pt x="25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Freeform 11"/>
            <p:cNvSpPr>
              <a:spLocks/>
            </p:cNvSpPr>
            <p:nvPr userDrawn="1"/>
          </p:nvSpPr>
          <p:spPr bwMode="auto">
            <a:xfrm>
              <a:off x="4127500" y="3798888"/>
              <a:ext cx="423862" cy="520700"/>
            </a:xfrm>
            <a:custGeom>
              <a:avLst/>
              <a:gdLst/>
              <a:ahLst/>
              <a:cxnLst>
                <a:cxn ang="0">
                  <a:pos x="25" y="18"/>
                </a:cxn>
                <a:cxn ang="0">
                  <a:pos x="28" y="0"/>
                </a:cxn>
                <a:cxn ang="0">
                  <a:pos x="63" y="0"/>
                </a:cxn>
                <a:cxn ang="0">
                  <a:pos x="58" y="26"/>
                </a:cxn>
                <a:cxn ang="0">
                  <a:pos x="58" y="26"/>
                </a:cxn>
                <a:cxn ang="0">
                  <a:pos x="99" y="0"/>
                </a:cxn>
                <a:cxn ang="0">
                  <a:pos x="113" y="1"/>
                </a:cxn>
                <a:cxn ang="0">
                  <a:pos x="106" y="33"/>
                </a:cxn>
                <a:cxn ang="0">
                  <a:pos x="92" y="31"/>
                </a:cxn>
                <a:cxn ang="0">
                  <a:pos x="49" y="77"/>
                </a:cxn>
                <a:cxn ang="0">
                  <a:pos x="36" y="139"/>
                </a:cxn>
                <a:cxn ang="0">
                  <a:pos x="0" y="139"/>
                </a:cxn>
                <a:cxn ang="0">
                  <a:pos x="25" y="18"/>
                </a:cxn>
              </a:cxnLst>
              <a:rect l="0" t="0" r="r" b="b"/>
              <a:pathLst>
                <a:path w="113" h="139">
                  <a:moveTo>
                    <a:pt x="25" y="18"/>
                  </a:moveTo>
                  <a:cubicBezTo>
                    <a:pt x="26" y="12"/>
                    <a:pt x="27" y="6"/>
                    <a:pt x="28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65" y="11"/>
                    <a:pt x="82" y="0"/>
                    <a:pt x="99" y="0"/>
                  </a:cubicBezTo>
                  <a:cubicBezTo>
                    <a:pt x="103" y="0"/>
                    <a:pt x="108" y="0"/>
                    <a:pt x="113" y="1"/>
                  </a:cubicBezTo>
                  <a:cubicBezTo>
                    <a:pt x="106" y="33"/>
                    <a:pt x="106" y="33"/>
                    <a:pt x="106" y="33"/>
                  </a:cubicBezTo>
                  <a:cubicBezTo>
                    <a:pt x="102" y="32"/>
                    <a:pt x="97" y="31"/>
                    <a:pt x="92" y="31"/>
                  </a:cubicBezTo>
                  <a:cubicBezTo>
                    <a:pt x="66" y="31"/>
                    <a:pt x="54" y="54"/>
                    <a:pt x="49" y="77"/>
                  </a:cubicBezTo>
                  <a:cubicBezTo>
                    <a:pt x="36" y="139"/>
                    <a:pt x="36" y="139"/>
                    <a:pt x="36" y="139"/>
                  </a:cubicBezTo>
                  <a:cubicBezTo>
                    <a:pt x="0" y="139"/>
                    <a:pt x="0" y="139"/>
                    <a:pt x="0" y="139"/>
                  </a:cubicBezTo>
                  <a:lnTo>
                    <a:pt x="25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9" name="Freeform 12"/>
            <p:cNvSpPr>
              <a:spLocks noEditPoints="1"/>
            </p:cNvSpPr>
            <p:nvPr userDrawn="1"/>
          </p:nvSpPr>
          <p:spPr bwMode="auto">
            <a:xfrm>
              <a:off x="5502275" y="2959101"/>
              <a:ext cx="495300" cy="550863"/>
            </a:xfrm>
            <a:custGeom>
              <a:avLst/>
              <a:gdLst/>
              <a:ahLst/>
              <a:cxnLst>
                <a:cxn ang="0">
                  <a:pos x="88" y="122"/>
                </a:cxn>
                <a:cxn ang="0">
                  <a:pos x="88" y="122"/>
                </a:cxn>
                <a:cxn ang="0">
                  <a:pos x="43" y="147"/>
                </a:cxn>
                <a:cxn ang="0">
                  <a:pos x="0" y="107"/>
                </a:cxn>
                <a:cxn ang="0">
                  <a:pos x="85" y="57"/>
                </a:cxn>
                <a:cxn ang="0">
                  <a:pos x="98" y="57"/>
                </a:cxn>
                <a:cxn ang="0">
                  <a:pos x="99" y="45"/>
                </a:cxn>
                <a:cxn ang="0">
                  <a:pos x="71" y="27"/>
                </a:cxn>
                <a:cxn ang="0">
                  <a:pos x="25" y="38"/>
                </a:cxn>
                <a:cxn ang="0">
                  <a:pos x="32" y="6"/>
                </a:cxn>
                <a:cxn ang="0">
                  <a:pos x="78" y="0"/>
                </a:cxn>
                <a:cxn ang="0">
                  <a:pos x="132" y="44"/>
                </a:cxn>
                <a:cxn ang="0">
                  <a:pos x="115" y="143"/>
                </a:cxn>
                <a:cxn ang="0">
                  <a:pos x="84" y="143"/>
                </a:cxn>
                <a:cxn ang="0">
                  <a:pos x="88" y="122"/>
                </a:cxn>
                <a:cxn ang="0">
                  <a:pos x="53" y="120"/>
                </a:cxn>
                <a:cxn ang="0">
                  <a:pos x="94" y="79"/>
                </a:cxn>
                <a:cxn ang="0">
                  <a:pos x="81" y="79"/>
                </a:cxn>
                <a:cxn ang="0">
                  <a:pos x="34" y="105"/>
                </a:cxn>
                <a:cxn ang="0">
                  <a:pos x="53" y="120"/>
                </a:cxn>
              </a:cxnLst>
              <a:rect l="0" t="0" r="r" b="b"/>
              <a:pathLst>
                <a:path w="132" h="147">
                  <a:moveTo>
                    <a:pt x="88" y="122"/>
                  </a:moveTo>
                  <a:cubicBezTo>
                    <a:pt x="88" y="122"/>
                    <a:pt x="88" y="122"/>
                    <a:pt x="88" y="122"/>
                  </a:cubicBezTo>
                  <a:cubicBezTo>
                    <a:pt x="75" y="138"/>
                    <a:pt x="63" y="147"/>
                    <a:pt x="43" y="147"/>
                  </a:cubicBezTo>
                  <a:cubicBezTo>
                    <a:pt x="17" y="147"/>
                    <a:pt x="0" y="133"/>
                    <a:pt x="0" y="107"/>
                  </a:cubicBezTo>
                  <a:cubicBezTo>
                    <a:pt x="0" y="61"/>
                    <a:pt x="51" y="57"/>
                    <a:pt x="85" y="57"/>
                  </a:cubicBezTo>
                  <a:cubicBezTo>
                    <a:pt x="98" y="57"/>
                    <a:pt x="98" y="57"/>
                    <a:pt x="98" y="57"/>
                  </a:cubicBezTo>
                  <a:cubicBezTo>
                    <a:pt x="99" y="53"/>
                    <a:pt x="99" y="49"/>
                    <a:pt x="99" y="45"/>
                  </a:cubicBezTo>
                  <a:cubicBezTo>
                    <a:pt x="99" y="31"/>
                    <a:pt x="84" y="27"/>
                    <a:pt x="71" y="27"/>
                  </a:cubicBezTo>
                  <a:cubicBezTo>
                    <a:pt x="55" y="27"/>
                    <a:pt x="40" y="31"/>
                    <a:pt x="25" y="38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47" y="1"/>
                    <a:pt x="62" y="0"/>
                    <a:pt x="78" y="0"/>
                  </a:cubicBezTo>
                  <a:cubicBezTo>
                    <a:pt x="106" y="0"/>
                    <a:pt x="132" y="11"/>
                    <a:pt x="132" y="44"/>
                  </a:cubicBezTo>
                  <a:cubicBezTo>
                    <a:pt x="132" y="62"/>
                    <a:pt x="118" y="117"/>
                    <a:pt x="115" y="143"/>
                  </a:cubicBezTo>
                  <a:cubicBezTo>
                    <a:pt x="84" y="143"/>
                    <a:pt x="84" y="143"/>
                    <a:pt x="84" y="143"/>
                  </a:cubicBezTo>
                  <a:lnTo>
                    <a:pt x="88" y="122"/>
                  </a:lnTo>
                  <a:close/>
                  <a:moveTo>
                    <a:pt x="53" y="120"/>
                  </a:moveTo>
                  <a:cubicBezTo>
                    <a:pt x="80" y="120"/>
                    <a:pt x="88" y="101"/>
                    <a:pt x="94" y="79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64" y="79"/>
                    <a:pt x="34" y="82"/>
                    <a:pt x="34" y="105"/>
                  </a:cubicBezTo>
                  <a:cubicBezTo>
                    <a:pt x="34" y="115"/>
                    <a:pt x="44" y="120"/>
                    <a:pt x="53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0" name="Freeform 13"/>
            <p:cNvSpPr>
              <a:spLocks/>
            </p:cNvSpPr>
            <p:nvPr userDrawn="1"/>
          </p:nvSpPr>
          <p:spPr bwMode="auto">
            <a:xfrm>
              <a:off x="2481263" y="3611563"/>
              <a:ext cx="569912" cy="708025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359" y="0"/>
                </a:cxn>
                <a:cxn ang="0">
                  <a:pos x="347" y="71"/>
                </a:cxn>
                <a:cxn ang="0">
                  <a:pos x="170" y="71"/>
                </a:cxn>
                <a:cxn ang="0">
                  <a:pos x="146" y="182"/>
                </a:cxn>
                <a:cxn ang="0">
                  <a:pos x="304" y="182"/>
                </a:cxn>
                <a:cxn ang="0">
                  <a:pos x="290" y="250"/>
                </a:cxn>
                <a:cxn ang="0">
                  <a:pos x="132" y="250"/>
                </a:cxn>
                <a:cxn ang="0">
                  <a:pos x="106" y="378"/>
                </a:cxn>
                <a:cxn ang="0">
                  <a:pos x="283" y="378"/>
                </a:cxn>
                <a:cxn ang="0">
                  <a:pos x="269" y="446"/>
                </a:cxn>
                <a:cxn ang="0">
                  <a:pos x="0" y="446"/>
                </a:cxn>
                <a:cxn ang="0">
                  <a:pos x="94" y="0"/>
                </a:cxn>
              </a:cxnLst>
              <a:rect l="0" t="0" r="r" b="b"/>
              <a:pathLst>
                <a:path w="359" h="446">
                  <a:moveTo>
                    <a:pt x="94" y="0"/>
                  </a:moveTo>
                  <a:lnTo>
                    <a:pt x="359" y="0"/>
                  </a:lnTo>
                  <a:lnTo>
                    <a:pt x="347" y="71"/>
                  </a:lnTo>
                  <a:lnTo>
                    <a:pt x="170" y="71"/>
                  </a:lnTo>
                  <a:lnTo>
                    <a:pt x="146" y="182"/>
                  </a:lnTo>
                  <a:lnTo>
                    <a:pt x="304" y="182"/>
                  </a:lnTo>
                  <a:lnTo>
                    <a:pt x="290" y="250"/>
                  </a:lnTo>
                  <a:lnTo>
                    <a:pt x="132" y="250"/>
                  </a:lnTo>
                  <a:lnTo>
                    <a:pt x="106" y="378"/>
                  </a:lnTo>
                  <a:lnTo>
                    <a:pt x="283" y="378"/>
                  </a:lnTo>
                  <a:lnTo>
                    <a:pt x="269" y="446"/>
                  </a:lnTo>
                  <a:lnTo>
                    <a:pt x="0" y="446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1" name="Freeform 14"/>
            <p:cNvSpPr>
              <a:spLocks/>
            </p:cNvSpPr>
            <p:nvPr userDrawn="1"/>
          </p:nvSpPr>
          <p:spPr bwMode="auto">
            <a:xfrm>
              <a:off x="3001963" y="3783013"/>
              <a:ext cx="555625" cy="536575"/>
            </a:xfrm>
            <a:custGeom>
              <a:avLst/>
              <a:gdLst/>
              <a:ahLst/>
              <a:cxnLst>
                <a:cxn ang="0">
                  <a:pos x="26" y="24"/>
                </a:cxn>
                <a:cxn ang="0">
                  <a:pos x="30" y="4"/>
                </a:cxn>
                <a:cxn ang="0">
                  <a:pos x="65" y="4"/>
                </a:cxn>
                <a:cxn ang="0">
                  <a:pos x="63" y="17"/>
                </a:cxn>
                <a:cxn ang="0">
                  <a:pos x="63" y="17"/>
                </a:cxn>
                <a:cxn ang="0">
                  <a:pos x="103" y="0"/>
                </a:cxn>
                <a:cxn ang="0">
                  <a:pos x="148" y="45"/>
                </a:cxn>
                <a:cxn ang="0">
                  <a:pos x="144" y="76"/>
                </a:cxn>
                <a:cxn ang="0">
                  <a:pos x="129" y="143"/>
                </a:cxn>
                <a:cxn ang="0">
                  <a:pos x="93" y="143"/>
                </a:cxn>
                <a:cxn ang="0">
                  <a:pos x="106" y="77"/>
                </a:cxn>
                <a:cxn ang="0">
                  <a:pos x="111" y="48"/>
                </a:cxn>
                <a:cxn ang="0">
                  <a:pos x="91" y="29"/>
                </a:cxn>
                <a:cxn ang="0">
                  <a:pos x="52" y="73"/>
                </a:cxn>
                <a:cxn ang="0">
                  <a:pos x="37" y="143"/>
                </a:cxn>
                <a:cxn ang="0">
                  <a:pos x="0" y="143"/>
                </a:cxn>
                <a:cxn ang="0">
                  <a:pos x="26" y="24"/>
                </a:cxn>
              </a:cxnLst>
              <a:rect l="0" t="0" r="r" b="b"/>
              <a:pathLst>
                <a:path w="148" h="143">
                  <a:moveTo>
                    <a:pt x="26" y="24"/>
                  </a:moveTo>
                  <a:cubicBezTo>
                    <a:pt x="28" y="15"/>
                    <a:pt x="29" y="8"/>
                    <a:pt x="30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73" y="8"/>
                    <a:pt x="87" y="0"/>
                    <a:pt x="103" y="0"/>
                  </a:cubicBezTo>
                  <a:cubicBezTo>
                    <a:pt x="130" y="0"/>
                    <a:pt x="148" y="18"/>
                    <a:pt x="148" y="45"/>
                  </a:cubicBezTo>
                  <a:cubicBezTo>
                    <a:pt x="148" y="56"/>
                    <a:pt x="146" y="67"/>
                    <a:pt x="144" y="76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93" y="143"/>
                    <a:pt x="93" y="143"/>
                    <a:pt x="93" y="143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8" y="68"/>
                    <a:pt x="111" y="59"/>
                    <a:pt x="111" y="48"/>
                  </a:cubicBezTo>
                  <a:cubicBezTo>
                    <a:pt x="111" y="37"/>
                    <a:pt x="102" y="29"/>
                    <a:pt x="91" y="29"/>
                  </a:cubicBezTo>
                  <a:cubicBezTo>
                    <a:pt x="65" y="29"/>
                    <a:pt x="56" y="52"/>
                    <a:pt x="52" y="73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0" y="143"/>
                    <a:pt x="0" y="143"/>
                    <a:pt x="0" y="143"/>
                  </a:cubicBezTo>
                  <a:lnTo>
                    <a:pt x="26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2" name="Freeform 15"/>
            <p:cNvSpPr>
              <a:spLocks noEditPoints="1"/>
            </p:cNvSpPr>
            <p:nvPr userDrawn="1"/>
          </p:nvSpPr>
          <p:spPr bwMode="auto">
            <a:xfrm>
              <a:off x="3602038" y="3783013"/>
              <a:ext cx="514350" cy="550863"/>
            </a:xfrm>
            <a:custGeom>
              <a:avLst/>
              <a:gdLst/>
              <a:ahLst/>
              <a:cxnLst>
                <a:cxn ang="0">
                  <a:pos x="35" y="85"/>
                </a:cxn>
                <a:cxn ang="0">
                  <a:pos x="74" y="120"/>
                </a:cxn>
                <a:cxn ang="0">
                  <a:pos x="117" y="110"/>
                </a:cxn>
                <a:cxn ang="0">
                  <a:pos x="112" y="139"/>
                </a:cxn>
                <a:cxn ang="0">
                  <a:pos x="68" y="147"/>
                </a:cxn>
                <a:cxn ang="0">
                  <a:pos x="0" y="86"/>
                </a:cxn>
                <a:cxn ang="0">
                  <a:pos x="80" y="0"/>
                </a:cxn>
                <a:cxn ang="0">
                  <a:pos x="137" y="54"/>
                </a:cxn>
                <a:cxn ang="0">
                  <a:pos x="134" y="85"/>
                </a:cxn>
                <a:cxn ang="0">
                  <a:pos x="35" y="85"/>
                </a:cxn>
                <a:cxn ang="0">
                  <a:pos x="102" y="60"/>
                </a:cxn>
                <a:cxn ang="0">
                  <a:pos x="102" y="50"/>
                </a:cxn>
                <a:cxn ang="0">
                  <a:pos x="79" y="27"/>
                </a:cxn>
                <a:cxn ang="0">
                  <a:pos x="40" y="60"/>
                </a:cxn>
                <a:cxn ang="0">
                  <a:pos x="102" y="60"/>
                </a:cxn>
              </a:cxnLst>
              <a:rect l="0" t="0" r="r" b="b"/>
              <a:pathLst>
                <a:path w="137" h="147">
                  <a:moveTo>
                    <a:pt x="35" y="85"/>
                  </a:moveTo>
                  <a:cubicBezTo>
                    <a:pt x="35" y="111"/>
                    <a:pt x="49" y="120"/>
                    <a:pt x="74" y="120"/>
                  </a:cubicBezTo>
                  <a:cubicBezTo>
                    <a:pt x="89" y="120"/>
                    <a:pt x="103" y="116"/>
                    <a:pt x="117" y="110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98" y="143"/>
                    <a:pt x="83" y="147"/>
                    <a:pt x="68" y="147"/>
                  </a:cubicBezTo>
                  <a:cubicBezTo>
                    <a:pt x="28" y="147"/>
                    <a:pt x="0" y="127"/>
                    <a:pt x="0" y="86"/>
                  </a:cubicBezTo>
                  <a:cubicBezTo>
                    <a:pt x="0" y="42"/>
                    <a:pt x="34" y="0"/>
                    <a:pt x="80" y="0"/>
                  </a:cubicBezTo>
                  <a:cubicBezTo>
                    <a:pt x="114" y="0"/>
                    <a:pt x="137" y="18"/>
                    <a:pt x="137" y="54"/>
                  </a:cubicBezTo>
                  <a:cubicBezTo>
                    <a:pt x="137" y="64"/>
                    <a:pt x="136" y="75"/>
                    <a:pt x="134" y="85"/>
                  </a:cubicBezTo>
                  <a:lnTo>
                    <a:pt x="35" y="85"/>
                  </a:lnTo>
                  <a:close/>
                  <a:moveTo>
                    <a:pt x="102" y="60"/>
                  </a:moveTo>
                  <a:cubicBezTo>
                    <a:pt x="102" y="57"/>
                    <a:pt x="102" y="54"/>
                    <a:pt x="102" y="50"/>
                  </a:cubicBezTo>
                  <a:cubicBezTo>
                    <a:pt x="102" y="35"/>
                    <a:pt x="94" y="27"/>
                    <a:pt x="79" y="27"/>
                  </a:cubicBezTo>
                  <a:cubicBezTo>
                    <a:pt x="57" y="27"/>
                    <a:pt x="47" y="41"/>
                    <a:pt x="40" y="60"/>
                  </a:cubicBezTo>
                  <a:lnTo>
                    <a:pt x="102" y="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3" name="Freeform 16"/>
            <p:cNvSpPr>
              <a:spLocks noEditPoints="1"/>
            </p:cNvSpPr>
            <p:nvPr userDrawn="1"/>
          </p:nvSpPr>
          <p:spPr bwMode="auto">
            <a:xfrm>
              <a:off x="4486275" y="3783013"/>
              <a:ext cx="611187" cy="765175"/>
            </a:xfrm>
            <a:custGeom>
              <a:avLst/>
              <a:gdLst/>
              <a:ahLst/>
              <a:cxnLst>
                <a:cxn ang="0">
                  <a:pos x="9" y="165"/>
                </a:cxn>
                <a:cxn ang="0">
                  <a:pos x="53" y="175"/>
                </a:cxn>
                <a:cxn ang="0">
                  <a:pos x="106" y="117"/>
                </a:cxn>
                <a:cxn ang="0">
                  <a:pos x="106" y="117"/>
                </a:cxn>
                <a:cxn ang="0">
                  <a:pos x="59" y="143"/>
                </a:cxn>
                <a:cxn ang="0">
                  <a:pos x="10" y="84"/>
                </a:cxn>
                <a:cxn ang="0">
                  <a:pos x="81" y="0"/>
                </a:cxn>
                <a:cxn ang="0">
                  <a:pos x="124" y="24"/>
                </a:cxn>
                <a:cxn ang="0">
                  <a:pos x="128" y="4"/>
                </a:cxn>
                <a:cxn ang="0">
                  <a:pos x="163" y="4"/>
                </a:cxn>
                <a:cxn ang="0">
                  <a:pos x="158" y="23"/>
                </a:cxn>
                <a:cxn ang="0">
                  <a:pos x="136" y="128"/>
                </a:cxn>
                <a:cxn ang="0">
                  <a:pos x="56" y="204"/>
                </a:cxn>
                <a:cxn ang="0">
                  <a:pos x="0" y="194"/>
                </a:cxn>
                <a:cxn ang="0">
                  <a:pos x="9" y="165"/>
                </a:cxn>
                <a:cxn ang="0">
                  <a:pos x="86" y="29"/>
                </a:cxn>
                <a:cxn ang="0">
                  <a:pos x="48" y="84"/>
                </a:cxn>
                <a:cxn ang="0">
                  <a:pos x="71" y="115"/>
                </a:cxn>
                <a:cxn ang="0">
                  <a:pos x="112" y="58"/>
                </a:cxn>
                <a:cxn ang="0">
                  <a:pos x="86" y="29"/>
                </a:cxn>
              </a:cxnLst>
              <a:rect l="0" t="0" r="r" b="b"/>
              <a:pathLst>
                <a:path w="163" h="204">
                  <a:moveTo>
                    <a:pt x="9" y="165"/>
                  </a:moveTo>
                  <a:cubicBezTo>
                    <a:pt x="24" y="171"/>
                    <a:pt x="38" y="175"/>
                    <a:pt x="53" y="175"/>
                  </a:cubicBezTo>
                  <a:cubicBezTo>
                    <a:pt x="92" y="175"/>
                    <a:pt x="98" y="149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97" y="134"/>
                    <a:pt x="79" y="143"/>
                    <a:pt x="59" y="143"/>
                  </a:cubicBezTo>
                  <a:cubicBezTo>
                    <a:pt x="25" y="143"/>
                    <a:pt x="10" y="115"/>
                    <a:pt x="10" y="84"/>
                  </a:cubicBezTo>
                  <a:cubicBezTo>
                    <a:pt x="10" y="43"/>
                    <a:pt x="36" y="0"/>
                    <a:pt x="81" y="0"/>
                  </a:cubicBezTo>
                  <a:cubicBezTo>
                    <a:pt x="99" y="0"/>
                    <a:pt x="115" y="9"/>
                    <a:pt x="124" y="2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63" y="4"/>
                    <a:pt x="163" y="4"/>
                    <a:pt x="163" y="4"/>
                  </a:cubicBezTo>
                  <a:cubicBezTo>
                    <a:pt x="162" y="8"/>
                    <a:pt x="160" y="14"/>
                    <a:pt x="158" y="23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27" y="174"/>
                    <a:pt x="107" y="204"/>
                    <a:pt x="56" y="204"/>
                  </a:cubicBezTo>
                  <a:cubicBezTo>
                    <a:pt x="37" y="204"/>
                    <a:pt x="18" y="201"/>
                    <a:pt x="0" y="194"/>
                  </a:cubicBezTo>
                  <a:lnTo>
                    <a:pt x="9" y="165"/>
                  </a:lnTo>
                  <a:close/>
                  <a:moveTo>
                    <a:pt x="86" y="29"/>
                  </a:moveTo>
                  <a:cubicBezTo>
                    <a:pt x="60" y="29"/>
                    <a:pt x="48" y="63"/>
                    <a:pt x="48" y="84"/>
                  </a:cubicBezTo>
                  <a:cubicBezTo>
                    <a:pt x="48" y="101"/>
                    <a:pt x="55" y="115"/>
                    <a:pt x="71" y="115"/>
                  </a:cubicBezTo>
                  <a:cubicBezTo>
                    <a:pt x="100" y="115"/>
                    <a:pt x="112" y="85"/>
                    <a:pt x="112" y="58"/>
                  </a:cubicBezTo>
                  <a:cubicBezTo>
                    <a:pt x="112" y="42"/>
                    <a:pt x="103" y="29"/>
                    <a:pt x="86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4" name="Freeform 17"/>
            <p:cNvSpPr>
              <a:spLocks/>
            </p:cNvSpPr>
            <p:nvPr userDrawn="1"/>
          </p:nvSpPr>
          <p:spPr bwMode="auto">
            <a:xfrm>
              <a:off x="5041900" y="3798888"/>
              <a:ext cx="663575" cy="749300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81" y="104"/>
                </a:cxn>
                <a:cxn ang="0">
                  <a:pos x="82" y="104"/>
                </a:cxn>
                <a:cxn ang="0">
                  <a:pos x="137" y="0"/>
                </a:cxn>
                <a:cxn ang="0">
                  <a:pos x="177" y="0"/>
                </a:cxn>
                <a:cxn ang="0">
                  <a:pos x="83" y="161"/>
                </a:cxn>
                <a:cxn ang="0">
                  <a:pos x="27" y="200"/>
                </a:cxn>
                <a:cxn ang="0">
                  <a:pos x="0" y="196"/>
                </a:cxn>
                <a:cxn ang="0">
                  <a:pos x="8" y="168"/>
                </a:cxn>
                <a:cxn ang="0">
                  <a:pos x="24" y="171"/>
                </a:cxn>
                <a:cxn ang="0">
                  <a:pos x="56" y="146"/>
                </a:cxn>
                <a:cxn ang="0">
                  <a:pos x="31" y="0"/>
                </a:cxn>
                <a:cxn ang="0">
                  <a:pos x="68" y="0"/>
                </a:cxn>
              </a:cxnLst>
              <a:rect l="0" t="0" r="r" b="b"/>
              <a:pathLst>
                <a:path w="177" h="200">
                  <a:moveTo>
                    <a:pt x="68" y="0"/>
                  </a:moveTo>
                  <a:cubicBezTo>
                    <a:pt x="81" y="104"/>
                    <a:pt x="81" y="104"/>
                    <a:pt x="81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83" y="161"/>
                    <a:pt x="83" y="161"/>
                    <a:pt x="83" y="161"/>
                  </a:cubicBezTo>
                  <a:cubicBezTo>
                    <a:pt x="72" y="180"/>
                    <a:pt x="58" y="200"/>
                    <a:pt x="27" y="200"/>
                  </a:cubicBezTo>
                  <a:cubicBezTo>
                    <a:pt x="18" y="200"/>
                    <a:pt x="9" y="198"/>
                    <a:pt x="0" y="196"/>
                  </a:cubicBezTo>
                  <a:cubicBezTo>
                    <a:pt x="8" y="168"/>
                    <a:pt x="8" y="168"/>
                    <a:pt x="8" y="168"/>
                  </a:cubicBezTo>
                  <a:cubicBezTo>
                    <a:pt x="12" y="170"/>
                    <a:pt x="17" y="171"/>
                    <a:pt x="24" y="171"/>
                  </a:cubicBezTo>
                  <a:cubicBezTo>
                    <a:pt x="35" y="171"/>
                    <a:pt x="43" y="166"/>
                    <a:pt x="56" y="146"/>
                  </a:cubicBezTo>
                  <a:cubicBezTo>
                    <a:pt x="31" y="0"/>
                    <a:pt x="31" y="0"/>
                    <a:pt x="31" y="0"/>
                  </a:cubicBezTo>
                  <a:lnTo>
                    <a:pt x="6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5" name="Freeform 18"/>
            <p:cNvSpPr>
              <a:spLocks/>
            </p:cNvSpPr>
            <p:nvPr userDrawn="1"/>
          </p:nvSpPr>
          <p:spPr bwMode="auto">
            <a:xfrm>
              <a:off x="4344988" y="2959101"/>
              <a:ext cx="438150" cy="550863"/>
            </a:xfrm>
            <a:custGeom>
              <a:avLst/>
              <a:gdLst/>
              <a:ahLst/>
              <a:cxnLst>
                <a:cxn ang="0">
                  <a:pos x="94" y="113"/>
                </a:cxn>
                <a:cxn ang="0">
                  <a:pos x="69" y="118"/>
                </a:cxn>
                <a:cxn ang="0">
                  <a:pos x="39" y="82"/>
                </a:cxn>
                <a:cxn ang="0">
                  <a:pos x="86" y="29"/>
                </a:cxn>
                <a:cxn ang="0">
                  <a:pos x="111" y="35"/>
                </a:cxn>
                <a:cxn ang="0">
                  <a:pos x="117" y="5"/>
                </a:cxn>
                <a:cxn ang="0">
                  <a:pos x="86" y="0"/>
                </a:cxn>
                <a:cxn ang="0">
                  <a:pos x="1" y="86"/>
                </a:cxn>
                <a:cxn ang="0">
                  <a:pos x="58" y="147"/>
                </a:cxn>
                <a:cxn ang="0">
                  <a:pos x="87" y="143"/>
                </a:cxn>
                <a:cxn ang="0">
                  <a:pos x="94" y="113"/>
                </a:cxn>
              </a:cxnLst>
              <a:rect l="0" t="0" r="r" b="b"/>
              <a:pathLst>
                <a:path w="117" h="147">
                  <a:moveTo>
                    <a:pt x="94" y="113"/>
                  </a:moveTo>
                  <a:cubicBezTo>
                    <a:pt x="85" y="117"/>
                    <a:pt x="76" y="118"/>
                    <a:pt x="69" y="118"/>
                  </a:cubicBezTo>
                  <a:cubicBezTo>
                    <a:pt x="44" y="118"/>
                    <a:pt x="38" y="100"/>
                    <a:pt x="39" y="82"/>
                  </a:cubicBezTo>
                  <a:cubicBezTo>
                    <a:pt x="40" y="56"/>
                    <a:pt x="57" y="29"/>
                    <a:pt x="86" y="29"/>
                  </a:cubicBezTo>
                  <a:cubicBezTo>
                    <a:pt x="95" y="29"/>
                    <a:pt x="104" y="31"/>
                    <a:pt x="111" y="3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08" y="2"/>
                    <a:pt x="97" y="0"/>
                    <a:pt x="86" y="0"/>
                  </a:cubicBezTo>
                  <a:cubicBezTo>
                    <a:pt x="36" y="0"/>
                    <a:pt x="2" y="38"/>
                    <a:pt x="1" y="86"/>
                  </a:cubicBezTo>
                  <a:cubicBezTo>
                    <a:pt x="0" y="123"/>
                    <a:pt x="22" y="147"/>
                    <a:pt x="58" y="147"/>
                  </a:cubicBezTo>
                  <a:cubicBezTo>
                    <a:pt x="68" y="147"/>
                    <a:pt x="78" y="146"/>
                    <a:pt x="87" y="143"/>
                  </a:cubicBezTo>
                  <a:lnTo>
                    <a:pt x="94" y="1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6" name="Freeform 19"/>
            <p:cNvSpPr>
              <a:spLocks/>
            </p:cNvSpPr>
            <p:nvPr userDrawn="1"/>
          </p:nvSpPr>
          <p:spPr bwMode="auto">
            <a:xfrm>
              <a:off x="2660650" y="2774951"/>
              <a:ext cx="539750" cy="735013"/>
            </a:xfrm>
            <a:custGeom>
              <a:avLst/>
              <a:gdLst/>
              <a:ahLst/>
              <a:cxnLst>
                <a:cxn ang="0">
                  <a:pos x="95" y="30"/>
                </a:cxn>
                <a:cxn ang="0">
                  <a:pos x="135" y="39"/>
                </a:cxn>
                <a:cxn ang="0">
                  <a:pos x="144" y="8"/>
                </a:cxn>
                <a:cxn ang="0">
                  <a:pos x="95" y="0"/>
                </a:cxn>
                <a:cxn ang="0">
                  <a:pos x="24" y="57"/>
                </a:cxn>
                <a:cxn ang="0">
                  <a:pos x="89" y="136"/>
                </a:cxn>
                <a:cxn ang="0">
                  <a:pos x="52" y="166"/>
                </a:cxn>
                <a:cxn ang="0">
                  <a:pos x="7" y="153"/>
                </a:cxn>
                <a:cxn ang="0">
                  <a:pos x="0" y="186"/>
                </a:cxn>
                <a:cxn ang="0">
                  <a:pos x="50" y="196"/>
                </a:cxn>
                <a:cxn ang="0">
                  <a:pos x="128" y="132"/>
                </a:cxn>
                <a:cxn ang="0">
                  <a:pos x="64" y="51"/>
                </a:cxn>
                <a:cxn ang="0">
                  <a:pos x="95" y="30"/>
                </a:cxn>
              </a:cxnLst>
              <a:rect l="0" t="0" r="r" b="b"/>
              <a:pathLst>
                <a:path w="144" h="196">
                  <a:moveTo>
                    <a:pt x="95" y="30"/>
                  </a:moveTo>
                  <a:cubicBezTo>
                    <a:pt x="109" y="30"/>
                    <a:pt x="124" y="34"/>
                    <a:pt x="135" y="39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28" y="2"/>
                    <a:pt x="111" y="0"/>
                    <a:pt x="95" y="0"/>
                  </a:cubicBezTo>
                  <a:cubicBezTo>
                    <a:pt x="58" y="0"/>
                    <a:pt x="24" y="17"/>
                    <a:pt x="24" y="57"/>
                  </a:cubicBezTo>
                  <a:cubicBezTo>
                    <a:pt x="24" y="108"/>
                    <a:pt x="89" y="102"/>
                    <a:pt x="89" y="136"/>
                  </a:cubicBezTo>
                  <a:cubicBezTo>
                    <a:pt x="89" y="157"/>
                    <a:pt x="71" y="166"/>
                    <a:pt x="52" y="166"/>
                  </a:cubicBezTo>
                  <a:cubicBezTo>
                    <a:pt x="36" y="166"/>
                    <a:pt x="21" y="160"/>
                    <a:pt x="7" y="153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6" y="192"/>
                    <a:pt x="33" y="196"/>
                    <a:pt x="50" y="196"/>
                  </a:cubicBezTo>
                  <a:cubicBezTo>
                    <a:pt x="92" y="196"/>
                    <a:pt x="128" y="179"/>
                    <a:pt x="128" y="132"/>
                  </a:cubicBezTo>
                  <a:cubicBezTo>
                    <a:pt x="128" y="80"/>
                    <a:pt x="64" y="82"/>
                    <a:pt x="64" y="51"/>
                  </a:cubicBezTo>
                  <a:cubicBezTo>
                    <a:pt x="64" y="35"/>
                    <a:pt x="82" y="30"/>
                    <a:pt x="95" y="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Freeform 20"/>
            <p:cNvSpPr>
              <a:spLocks/>
            </p:cNvSpPr>
            <p:nvPr userDrawn="1"/>
          </p:nvSpPr>
          <p:spPr bwMode="auto">
            <a:xfrm>
              <a:off x="5795963" y="2260601"/>
              <a:ext cx="911225" cy="1541463"/>
            </a:xfrm>
            <a:custGeom>
              <a:avLst/>
              <a:gdLst/>
              <a:ahLst/>
              <a:cxnLst>
                <a:cxn ang="0">
                  <a:pos x="2" y="16"/>
                </a:cxn>
                <a:cxn ang="0">
                  <a:pos x="0" y="17"/>
                </a:cxn>
                <a:cxn ang="0">
                  <a:pos x="182" y="186"/>
                </a:cxn>
                <a:cxn ang="0">
                  <a:pos x="17" y="410"/>
                </a:cxn>
                <a:cxn ang="0">
                  <a:pos x="59" y="408"/>
                </a:cxn>
                <a:cxn ang="0">
                  <a:pos x="227" y="184"/>
                </a:cxn>
                <a:cxn ang="0">
                  <a:pos x="2" y="16"/>
                </a:cxn>
              </a:cxnLst>
              <a:rect l="0" t="0" r="r" b="b"/>
              <a:pathLst>
                <a:path w="243" h="411">
                  <a:moveTo>
                    <a:pt x="2" y="16"/>
                  </a:moveTo>
                  <a:cubicBezTo>
                    <a:pt x="1" y="16"/>
                    <a:pt x="1" y="17"/>
                    <a:pt x="0" y="17"/>
                  </a:cubicBezTo>
                  <a:cubicBezTo>
                    <a:pt x="91" y="23"/>
                    <a:pt x="168" y="92"/>
                    <a:pt x="182" y="186"/>
                  </a:cubicBezTo>
                  <a:cubicBezTo>
                    <a:pt x="198" y="293"/>
                    <a:pt x="124" y="393"/>
                    <a:pt x="17" y="410"/>
                  </a:cubicBezTo>
                  <a:cubicBezTo>
                    <a:pt x="31" y="411"/>
                    <a:pt x="45" y="411"/>
                    <a:pt x="59" y="408"/>
                  </a:cubicBezTo>
                  <a:cubicBezTo>
                    <a:pt x="168" y="393"/>
                    <a:pt x="243" y="292"/>
                    <a:pt x="227" y="184"/>
                  </a:cubicBezTo>
                  <a:cubicBezTo>
                    <a:pt x="211" y="75"/>
                    <a:pt x="110" y="0"/>
                    <a:pt x="2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8" name="Freeform 21"/>
            <p:cNvSpPr>
              <a:spLocks/>
            </p:cNvSpPr>
            <p:nvPr userDrawn="1"/>
          </p:nvSpPr>
          <p:spPr bwMode="auto">
            <a:xfrm>
              <a:off x="5184775" y="2373313"/>
              <a:ext cx="1228725" cy="1133475"/>
            </a:xfrm>
            <a:custGeom>
              <a:avLst/>
              <a:gdLst/>
              <a:ahLst/>
              <a:cxnLst>
                <a:cxn ang="0">
                  <a:pos x="124" y="13"/>
                </a:cxn>
                <a:cxn ang="0">
                  <a:pos x="0" y="97"/>
                </a:cxn>
                <a:cxn ang="0">
                  <a:pos x="102" y="43"/>
                </a:cxn>
                <a:cxn ang="0">
                  <a:pos x="298" y="189"/>
                </a:cxn>
                <a:cxn ang="0">
                  <a:pos x="276" y="302"/>
                </a:cxn>
                <a:cxn ang="0">
                  <a:pos x="320" y="159"/>
                </a:cxn>
                <a:cxn ang="0">
                  <a:pos x="124" y="13"/>
                </a:cxn>
              </a:cxnLst>
              <a:rect l="0" t="0" r="r" b="b"/>
              <a:pathLst>
                <a:path w="328" h="302">
                  <a:moveTo>
                    <a:pt x="124" y="13"/>
                  </a:moveTo>
                  <a:cubicBezTo>
                    <a:pt x="70" y="21"/>
                    <a:pt x="26" y="53"/>
                    <a:pt x="0" y="97"/>
                  </a:cubicBezTo>
                  <a:cubicBezTo>
                    <a:pt x="26" y="69"/>
                    <a:pt x="61" y="49"/>
                    <a:pt x="102" y="43"/>
                  </a:cubicBezTo>
                  <a:cubicBezTo>
                    <a:pt x="196" y="29"/>
                    <a:pt x="284" y="95"/>
                    <a:pt x="298" y="189"/>
                  </a:cubicBezTo>
                  <a:cubicBezTo>
                    <a:pt x="304" y="229"/>
                    <a:pt x="295" y="269"/>
                    <a:pt x="276" y="302"/>
                  </a:cubicBezTo>
                  <a:cubicBezTo>
                    <a:pt x="310" y="265"/>
                    <a:pt x="328" y="213"/>
                    <a:pt x="320" y="159"/>
                  </a:cubicBezTo>
                  <a:cubicBezTo>
                    <a:pt x="306" y="65"/>
                    <a:pt x="218" y="0"/>
                    <a:pt x="124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9" name="Freeform 22"/>
            <p:cNvSpPr>
              <a:spLocks noEditPoints="1"/>
            </p:cNvSpPr>
            <p:nvPr userDrawn="1"/>
          </p:nvSpPr>
          <p:spPr bwMode="auto">
            <a:xfrm>
              <a:off x="5551488" y="4165601"/>
              <a:ext cx="157162" cy="157163"/>
            </a:xfrm>
            <a:custGeom>
              <a:avLst/>
              <a:gdLst/>
              <a:ahLst/>
              <a:cxnLst>
                <a:cxn ang="0">
                  <a:pos x="42" y="21"/>
                </a:cxn>
                <a:cxn ang="0">
                  <a:pos x="21" y="42"/>
                </a:cxn>
                <a:cxn ang="0">
                  <a:pos x="0" y="21"/>
                </a:cxn>
                <a:cxn ang="0">
                  <a:pos x="21" y="0"/>
                </a:cxn>
                <a:cxn ang="0">
                  <a:pos x="42" y="21"/>
                </a:cxn>
                <a:cxn ang="0">
                  <a:pos x="2" y="21"/>
                </a:cxn>
                <a:cxn ang="0">
                  <a:pos x="21" y="40"/>
                </a:cxn>
                <a:cxn ang="0">
                  <a:pos x="40" y="21"/>
                </a:cxn>
                <a:cxn ang="0">
                  <a:pos x="21" y="2"/>
                </a:cxn>
                <a:cxn ang="0">
                  <a:pos x="2" y="21"/>
                </a:cxn>
                <a:cxn ang="0">
                  <a:pos x="13" y="9"/>
                </a:cxn>
                <a:cxn ang="0">
                  <a:pos x="23" y="9"/>
                </a:cxn>
                <a:cxn ang="0">
                  <a:pos x="31" y="15"/>
                </a:cxn>
                <a:cxn ang="0">
                  <a:pos x="24" y="22"/>
                </a:cxn>
                <a:cxn ang="0">
                  <a:pos x="32" y="33"/>
                </a:cxn>
                <a:cxn ang="0">
                  <a:pos x="29" y="33"/>
                </a:cxn>
                <a:cxn ang="0">
                  <a:pos x="22" y="22"/>
                </a:cxn>
                <a:cxn ang="0">
                  <a:pos x="16" y="22"/>
                </a:cxn>
                <a:cxn ang="0">
                  <a:pos x="16" y="33"/>
                </a:cxn>
                <a:cxn ang="0">
                  <a:pos x="13" y="33"/>
                </a:cxn>
                <a:cxn ang="0">
                  <a:pos x="13" y="9"/>
                </a:cxn>
                <a:cxn ang="0">
                  <a:pos x="16" y="20"/>
                </a:cxn>
                <a:cxn ang="0">
                  <a:pos x="21" y="20"/>
                </a:cxn>
                <a:cxn ang="0">
                  <a:pos x="29" y="15"/>
                </a:cxn>
                <a:cxn ang="0">
                  <a:pos x="22" y="10"/>
                </a:cxn>
                <a:cxn ang="0">
                  <a:pos x="16" y="10"/>
                </a:cxn>
                <a:cxn ang="0">
                  <a:pos x="16" y="20"/>
                </a:cxn>
              </a:cxnLst>
              <a:rect l="0" t="0" r="r" b="b"/>
              <a:pathLst>
                <a:path w="42" h="42">
                  <a:moveTo>
                    <a:pt x="42" y="21"/>
                  </a:moveTo>
                  <a:cubicBezTo>
                    <a:pt x="42" y="33"/>
                    <a:pt x="33" y="42"/>
                    <a:pt x="21" y="42"/>
                  </a:cubicBez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33" y="0"/>
                    <a:pt x="42" y="9"/>
                    <a:pt x="42" y="21"/>
                  </a:cubicBezTo>
                  <a:close/>
                  <a:moveTo>
                    <a:pt x="2" y="21"/>
                  </a:moveTo>
                  <a:cubicBezTo>
                    <a:pt x="2" y="32"/>
                    <a:pt x="10" y="40"/>
                    <a:pt x="21" y="40"/>
                  </a:cubicBezTo>
                  <a:cubicBezTo>
                    <a:pt x="32" y="40"/>
                    <a:pt x="40" y="32"/>
                    <a:pt x="40" y="21"/>
                  </a:cubicBezTo>
                  <a:cubicBezTo>
                    <a:pt x="40" y="10"/>
                    <a:pt x="32" y="2"/>
                    <a:pt x="21" y="2"/>
                  </a:cubicBezTo>
                  <a:cubicBezTo>
                    <a:pt x="10" y="2"/>
                    <a:pt x="2" y="10"/>
                    <a:pt x="2" y="21"/>
                  </a:cubicBezTo>
                  <a:close/>
                  <a:moveTo>
                    <a:pt x="13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8" y="9"/>
                    <a:pt x="31" y="11"/>
                    <a:pt x="31" y="15"/>
                  </a:cubicBezTo>
                  <a:cubicBezTo>
                    <a:pt x="31" y="19"/>
                    <a:pt x="28" y="21"/>
                    <a:pt x="24" y="2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3" y="33"/>
                    <a:pt x="13" y="33"/>
                    <a:pt x="13" y="33"/>
                  </a:cubicBezTo>
                  <a:lnTo>
                    <a:pt x="13" y="9"/>
                  </a:lnTo>
                  <a:close/>
                  <a:moveTo>
                    <a:pt x="16" y="20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5" y="20"/>
                    <a:pt x="29" y="20"/>
                    <a:pt x="29" y="15"/>
                  </a:cubicBezTo>
                  <a:cubicBezTo>
                    <a:pt x="29" y="12"/>
                    <a:pt x="25" y="10"/>
                    <a:pt x="22" y="10"/>
                  </a:cubicBezTo>
                  <a:cubicBezTo>
                    <a:pt x="16" y="10"/>
                    <a:pt x="16" y="10"/>
                    <a:pt x="16" y="10"/>
                  </a:cubicBezTo>
                  <a:lnTo>
                    <a:pt x="16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6448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 userDrawn="1"/>
        </p:nvSpPr>
        <p:spPr bwMode="ltGray">
          <a:xfrm>
            <a:off x="0" y="0"/>
            <a:ext cx="9144000" cy="6858001"/>
          </a:xfrm>
          <a:prstGeom prst="rect">
            <a:avLst/>
          </a:prstGeom>
          <a:solidFill>
            <a:srgbClr val="1D47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 bwMode="invGray">
          <a:xfrm>
            <a:off x="4267201" y="2915728"/>
            <a:ext cx="4876800" cy="21134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"/>
          <a:stretch/>
        </p:blipFill>
        <p:spPr>
          <a:xfrm>
            <a:off x="-12703" y="189230"/>
            <a:ext cx="4495522" cy="6668771"/>
          </a:xfrm>
          <a:prstGeom prst="round1Rect">
            <a:avLst>
              <a:gd name="adj" fmla="val 8256"/>
            </a:avLst>
          </a:prstGeom>
          <a:effectLst>
            <a:outerShdw blurRad="2667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4800600" y="3358382"/>
            <a:ext cx="3962400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53" name="Group 52"/>
          <p:cNvGrpSpPr/>
          <p:nvPr userDrawn="1"/>
        </p:nvGrpSpPr>
        <p:grpSpPr>
          <a:xfrm>
            <a:off x="7777600" y="445071"/>
            <a:ext cx="922124" cy="499167"/>
            <a:chOff x="2481263" y="2260601"/>
            <a:chExt cx="4225925" cy="2287587"/>
          </a:xfrm>
          <a:solidFill>
            <a:schemeClr val="bg1"/>
          </a:solidFill>
        </p:grpSpPr>
        <p:sp>
          <p:nvSpPr>
            <p:cNvPr id="55" name="Freeform 7"/>
            <p:cNvSpPr>
              <a:spLocks noEditPoints="1"/>
            </p:cNvSpPr>
            <p:nvPr userDrawn="1"/>
          </p:nvSpPr>
          <p:spPr bwMode="auto">
            <a:xfrm>
              <a:off x="3133725" y="2959101"/>
              <a:ext cx="614362" cy="749300"/>
            </a:xfrm>
            <a:custGeom>
              <a:avLst/>
              <a:gdLst/>
              <a:ahLst/>
              <a:cxnLst>
                <a:cxn ang="0">
                  <a:pos x="37" y="22"/>
                </a:cxn>
                <a:cxn ang="0">
                  <a:pos x="40" y="4"/>
                </a:cxn>
                <a:cxn ang="0">
                  <a:pos x="74" y="4"/>
                </a:cxn>
                <a:cxn ang="0">
                  <a:pos x="70" y="22"/>
                </a:cxn>
                <a:cxn ang="0">
                  <a:pos x="71" y="22"/>
                </a:cxn>
                <a:cxn ang="0">
                  <a:pos x="113" y="0"/>
                </a:cxn>
                <a:cxn ang="0">
                  <a:pos x="164" y="57"/>
                </a:cxn>
                <a:cxn ang="0">
                  <a:pos x="91" y="147"/>
                </a:cxn>
                <a:cxn ang="0">
                  <a:pos x="53" y="122"/>
                </a:cxn>
                <a:cxn ang="0">
                  <a:pos x="52" y="122"/>
                </a:cxn>
                <a:cxn ang="0">
                  <a:pos x="36" y="200"/>
                </a:cxn>
                <a:cxn ang="0">
                  <a:pos x="0" y="200"/>
                </a:cxn>
                <a:cxn ang="0">
                  <a:pos x="37" y="22"/>
                </a:cxn>
                <a:cxn ang="0">
                  <a:pos x="100" y="29"/>
                </a:cxn>
                <a:cxn ang="0">
                  <a:pos x="62" y="86"/>
                </a:cxn>
                <a:cxn ang="0">
                  <a:pos x="86" y="118"/>
                </a:cxn>
                <a:cxn ang="0">
                  <a:pos x="126" y="59"/>
                </a:cxn>
                <a:cxn ang="0">
                  <a:pos x="100" y="29"/>
                </a:cxn>
              </a:cxnLst>
              <a:rect l="0" t="0" r="r" b="b"/>
              <a:pathLst>
                <a:path w="164" h="200">
                  <a:moveTo>
                    <a:pt x="37" y="22"/>
                  </a:moveTo>
                  <a:cubicBezTo>
                    <a:pt x="38" y="15"/>
                    <a:pt x="39" y="10"/>
                    <a:pt x="40" y="4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81" y="7"/>
                    <a:pt x="94" y="0"/>
                    <a:pt x="113" y="0"/>
                  </a:cubicBezTo>
                  <a:cubicBezTo>
                    <a:pt x="147" y="0"/>
                    <a:pt x="164" y="24"/>
                    <a:pt x="164" y="57"/>
                  </a:cubicBezTo>
                  <a:cubicBezTo>
                    <a:pt x="164" y="101"/>
                    <a:pt x="140" y="147"/>
                    <a:pt x="91" y="147"/>
                  </a:cubicBezTo>
                  <a:cubicBezTo>
                    <a:pt x="75" y="147"/>
                    <a:pt x="59" y="141"/>
                    <a:pt x="53" y="122"/>
                  </a:cubicBezTo>
                  <a:cubicBezTo>
                    <a:pt x="52" y="122"/>
                    <a:pt x="52" y="122"/>
                    <a:pt x="52" y="122"/>
                  </a:cubicBezTo>
                  <a:cubicBezTo>
                    <a:pt x="36" y="200"/>
                    <a:pt x="36" y="200"/>
                    <a:pt x="36" y="200"/>
                  </a:cubicBezTo>
                  <a:cubicBezTo>
                    <a:pt x="0" y="200"/>
                    <a:pt x="0" y="200"/>
                    <a:pt x="0" y="200"/>
                  </a:cubicBezTo>
                  <a:lnTo>
                    <a:pt x="37" y="22"/>
                  </a:lnTo>
                  <a:close/>
                  <a:moveTo>
                    <a:pt x="100" y="29"/>
                  </a:moveTo>
                  <a:cubicBezTo>
                    <a:pt x="76" y="29"/>
                    <a:pt x="62" y="61"/>
                    <a:pt x="62" y="86"/>
                  </a:cubicBezTo>
                  <a:cubicBezTo>
                    <a:pt x="62" y="104"/>
                    <a:pt x="68" y="118"/>
                    <a:pt x="86" y="118"/>
                  </a:cubicBezTo>
                  <a:cubicBezTo>
                    <a:pt x="116" y="118"/>
                    <a:pt x="126" y="80"/>
                    <a:pt x="126" y="59"/>
                  </a:cubicBezTo>
                  <a:cubicBezTo>
                    <a:pt x="126" y="41"/>
                    <a:pt x="117" y="29"/>
                    <a:pt x="100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7" name="Freeform 8"/>
            <p:cNvSpPr>
              <a:spLocks noEditPoints="1"/>
            </p:cNvSpPr>
            <p:nvPr userDrawn="1"/>
          </p:nvSpPr>
          <p:spPr bwMode="auto">
            <a:xfrm>
              <a:off x="3792538" y="2959101"/>
              <a:ext cx="514350" cy="550863"/>
            </a:xfrm>
            <a:custGeom>
              <a:avLst/>
              <a:gdLst/>
              <a:ahLst/>
              <a:cxnLst>
                <a:cxn ang="0">
                  <a:pos x="35" y="85"/>
                </a:cxn>
                <a:cxn ang="0">
                  <a:pos x="74" y="120"/>
                </a:cxn>
                <a:cxn ang="0">
                  <a:pos x="117" y="110"/>
                </a:cxn>
                <a:cxn ang="0">
                  <a:pos x="112" y="139"/>
                </a:cxn>
                <a:cxn ang="0">
                  <a:pos x="68" y="147"/>
                </a:cxn>
                <a:cxn ang="0">
                  <a:pos x="0" y="86"/>
                </a:cxn>
                <a:cxn ang="0">
                  <a:pos x="80" y="0"/>
                </a:cxn>
                <a:cxn ang="0">
                  <a:pos x="137" y="54"/>
                </a:cxn>
                <a:cxn ang="0">
                  <a:pos x="134" y="85"/>
                </a:cxn>
                <a:cxn ang="0">
                  <a:pos x="35" y="85"/>
                </a:cxn>
                <a:cxn ang="0">
                  <a:pos x="102" y="60"/>
                </a:cxn>
                <a:cxn ang="0">
                  <a:pos x="102" y="50"/>
                </a:cxn>
                <a:cxn ang="0">
                  <a:pos x="79" y="27"/>
                </a:cxn>
                <a:cxn ang="0">
                  <a:pos x="40" y="60"/>
                </a:cxn>
                <a:cxn ang="0">
                  <a:pos x="102" y="60"/>
                </a:cxn>
              </a:cxnLst>
              <a:rect l="0" t="0" r="r" b="b"/>
              <a:pathLst>
                <a:path w="137" h="147">
                  <a:moveTo>
                    <a:pt x="35" y="85"/>
                  </a:moveTo>
                  <a:cubicBezTo>
                    <a:pt x="35" y="111"/>
                    <a:pt x="49" y="120"/>
                    <a:pt x="74" y="120"/>
                  </a:cubicBezTo>
                  <a:cubicBezTo>
                    <a:pt x="89" y="120"/>
                    <a:pt x="103" y="116"/>
                    <a:pt x="117" y="110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98" y="143"/>
                    <a:pt x="83" y="147"/>
                    <a:pt x="68" y="147"/>
                  </a:cubicBezTo>
                  <a:cubicBezTo>
                    <a:pt x="28" y="147"/>
                    <a:pt x="0" y="127"/>
                    <a:pt x="0" y="86"/>
                  </a:cubicBezTo>
                  <a:cubicBezTo>
                    <a:pt x="0" y="42"/>
                    <a:pt x="34" y="0"/>
                    <a:pt x="80" y="0"/>
                  </a:cubicBezTo>
                  <a:cubicBezTo>
                    <a:pt x="114" y="0"/>
                    <a:pt x="137" y="18"/>
                    <a:pt x="137" y="54"/>
                  </a:cubicBezTo>
                  <a:cubicBezTo>
                    <a:pt x="137" y="64"/>
                    <a:pt x="136" y="75"/>
                    <a:pt x="134" y="85"/>
                  </a:cubicBezTo>
                  <a:lnTo>
                    <a:pt x="35" y="85"/>
                  </a:lnTo>
                  <a:close/>
                  <a:moveTo>
                    <a:pt x="102" y="60"/>
                  </a:moveTo>
                  <a:cubicBezTo>
                    <a:pt x="102" y="57"/>
                    <a:pt x="102" y="54"/>
                    <a:pt x="102" y="50"/>
                  </a:cubicBezTo>
                  <a:cubicBezTo>
                    <a:pt x="102" y="35"/>
                    <a:pt x="95" y="27"/>
                    <a:pt x="79" y="27"/>
                  </a:cubicBezTo>
                  <a:cubicBezTo>
                    <a:pt x="57" y="27"/>
                    <a:pt x="47" y="41"/>
                    <a:pt x="40" y="60"/>
                  </a:cubicBezTo>
                  <a:lnTo>
                    <a:pt x="102" y="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8" name="Freeform 9"/>
            <p:cNvSpPr>
              <a:spLocks/>
            </p:cNvSpPr>
            <p:nvPr userDrawn="1"/>
          </p:nvSpPr>
          <p:spPr bwMode="auto">
            <a:xfrm>
              <a:off x="4808538" y="2816226"/>
              <a:ext cx="379412" cy="693738"/>
            </a:xfrm>
            <a:custGeom>
              <a:avLst/>
              <a:gdLst/>
              <a:ahLst/>
              <a:cxnLst>
                <a:cxn ang="0">
                  <a:pos x="6" y="42"/>
                </a:cxn>
                <a:cxn ang="0">
                  <a:pos x="32" y="42"/>
                </a:cxn>
                <a:cxn ang="0">
                  <a:pos x="38" y="13"/>
                </a:cxn>
                <a:cxn ang="0">
                  <a:pos x="77" y="0"/>
                </a:cxn>
                <a:cxn ang="0">
                  <a:pos x="68" y="42"/>
                </a:cxn>
                <a:cxn ang="0">
                  <a:pos x="101" y="42"/>
                </a:cxn>
                <a:cxn ang="0">
                  <a:pos x="95" y="68"/>
                </a:cxn>
                <a:cxn ang="0">
                  <a:pos x="63" y="68"/>
                </a:cxn>
                <a:cxn ang="0">
                  <a:pos x="49" y="129"/>
                </a:cxn>
                <a:cxn ang="0">
                  <a:pos x="48" y="143"/>
                </a:cxn>
                <a:cxn ang="0">
                  <a:pos x="62" y="156"/>
                </a:cxn>
                <a:cxn ang="0">
                  <a:pos x="79" y="153"/>
                </a:cxn>
                <a:cxn ang="0">
                  <a:pos x="73" y="181"/>
                </a:cxn>
                <a:cxn ang="0">
                  <a:pos x="53" y="185"/>
                </a:cxn>
                <a:cxn ang="0">
                  <a:pos x="11" y="148"/>
                </a:cxn>
                <a:cxn ang="0">
                  <a:pos x="16" y="115"/>
                </a:cxn>
                <a:cxn ang="0">
                  <a:pos x="26" y="68"/>
                </a:cxn>
                <a:cxn ang="0">
                  <a:pos x="0" y="68"/>
                </a:cxn>
                <a:cxn ang="0">
                  <a:pos x="6" y="42"/>
                </a:cxn>
              </a:cxnLst>
              <a:rect l="0" t="0" r="r" b="b"/>
              <a:pathLst>
                <a:path w="101" h="185">
                  <a:moveTo>
                    <a:pt x="6" y="42"/>
                  </a:moveTo>
                  <a:cubicBezTo>
                    <a:pt x="32" y="42"/>
                    <a:pt x="32" y="42"/>
                    <a:pt x="32" y="42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95" y="68"/>
                    <a:pt x="95" y="68"/>
                    <a:pt x="95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49" y="129"/>
                    <a:pt x="49" y="129"/>
                    <a:pt x="49" y="129"/>
                  </a:cubicBezTo>
                  <a:cubicBezTo>
                    <a:pt x="48" y="133"/>
                    <a:pt x="48" y="137"/>
                    <a:pt x="48" y="143"/>
                  </a:cubicBezTo>
                  <a:cubicBezTo>
                    <a:pt x="48" y="151"/>
                    <a:pt x="53" y="156"/>
                    <a:pt x="62" y="156"/>
                  </a:cubicBezTo>
                  <a:cubicBezTo>
                    <a:pt x="68" y="156"/>
                    <a:pt x="75" y="155"/>
                    <a:pt x="79" y="153"/>
                  </a:cubicBezTo>
                  <a:cubicBezTo>
                    <a:pt x="73" y="181"/>
                    <a:pt x="73" y="181"/>
                    <a:pt x="73" y="181"/>
                  </a:cubicBezTo>
                  <a:cubicBezTo>
                    <a:pt x="67" y="183"/>
                    <a:pt x="60" y="185"/>
                    <a:pt x="53" y="185"/>
                  </a:cubicBezTo>
                  <a:cubicBezTo>
                    <a:pt x="29" y="185"/>
                    <a:pt x="11" y="175"/>
                    <a:pt x="11" y="148"/>
                  </a:cubicBezTo>
                  <a:cubicBezTo>
                    <a:pt x="11" y="137"/>
                    <a:pt x="14" y="127"/>
                    <a:pt x="16" y="115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0" y="68"/>
                    <a:pt x="0" y="68"/>
                    <a:pt x="0" y="68"/>
                  </a:cubicBezTo>
                  <a:lnTo>
                    <a:pt x="6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9" name="Freeform 10"/>
            <p:cNvSpPr>
              <a:spLocks/>
            </p:cNvSpPr>
            <p:nvPr userDrawn="1"/>
          </p:nvSpPr>
          <p:spPr bwMode="auto">
            <a:xfrm>
              <a:off x="5149850" y="2970213"/>
              <a:ext cx="423862" cy="523875"/>
            </a:xfrm>
            <a:custGeom>
              <a:avLst/>
              <a:gdLst/>
              <a:ahLst/>
              <a:cxnLst>
                <a:cxn ang="0">
                  <a:pos x="25" y="19"/>
                </a:cxn>
                <a:cxn ang="0">
                  <a:pos x="28" y="1"/>
                </a:cxn>
                <a:cxn ang="0">
                  <a:pos x="63" y="1"/>
                </a:cxn>
                <a:cxn ang="0">
                  <a:pos x="58" y="27"/>
                </a:cxn>
                <a:cxn ang="0">
                  <a:pos x="58" y="27"/>
                </a:cxn>
                <a:cxn ang="0">
                  <a:pos x="99" y="1"/>
                </a:cxn>
                <a:cxn ang="0">
                  <a:pos x="113" y="2"/>
                </a:cxn>
                <a:cxn ang="0">
                  <a:pos x="106" y="34"/>
                </a:cxn>
                <a:cxn ang="0">
                  <a:pos x="92" y="32"/>
                </a:cxn>
                <a:cxn ang="0">
                  <a:pos x="49" y="78"/>
                </a:cxn>
                <a:cxn ang="0">
                  <a:pos x="36" y="140"/>
                </a:cxn>
                <a:cxn ang="0">
                  <a:pos x="0" y="140"/>
                </a:cxn>
                <a:cxn ang="0">
                  <a:pos x="25" y="19"/>
                </a:cxn>
              </a:cxnLst>
              <a:rect l="0" t="0" r="r" b="b"/>
              <a:pathLst>
                <a:path w="113" h="140">
                  <a:moveTo>
                    <a:pt x="25" y="19"/>
                  </a:moveTo>
                  <a:cubicBezTo>
                    <a:pt x="26" y="13"/>
                    <a:pt x="27" y="7"/>
                    <a:pt x="28" y="1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5" y="12"/>
                    <a:pt x="82" y="1"/>
                    <a:pt x="99" y="1"/>
                  </a:cubicBezTo>
                  <a:cubicBezTo>
                    <a:pt x="103" y="0"/>
                    <a:pt x="108" y="1"/>
                    <a:pt x="113" y="2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2" y="33"/>
                    <a:pt x="97" y="32"/>
                    <a:pt x="92" y="32"/>
                  </a:cubicBezTo>
                  <a:cubicBezTo>
                    <a:pt x="66" y="32"/>
                    <a:pt x="54" y="55"/>
                    <a:pt x="49" y="78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0" y="140"/>
                    <a:pt x="0" y="140"/>
                    <a:pt x="0" y="140"/>
                  </a:cubicBezTo>
                  <a:lnTo>
                    <a:pt x="25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0" name="Freeform 11"/>
            <p:cNvSpPr>
              <a:spLocks/>
            </p:cNvSpPr>
            <p:nvPr userDrawn="1"/>
          </p:nvSpPr>
          <p:spPr bwMode="auto">
            <a:xfrm>
              <a:off x="4127500" y="3798888"/>
              <a:ext cx="423862" cy="520700"/>
            </a:xfrm>
            <a:custGeom>
              <a:avLst/>
              <a:gdLst/>
              <a:ahLst/>
              <a:cxnLst>
                <a:cxn ang="0">
                  <a:pos x="25" y="18"/>
                </a:cxn>
                <a:cxn ang="0">
                  <a:pos x="28" y="0"/>
                </a:cxn>
                <a:cxn ang="0">
                  <a:pos x="63" y="0"/>
                </a:cxn>
                <a:cxn ang="0">
                  <a:pos x="58" y="26"/>
                </a:cxn>
                <a:cxn ang="0">
                  <a:pos x="58" y="26"/>
                </a:cxn>
                <a:cxn ang="0">
                  <a:pos x="99" y="0"/>
                </a:cxn>
                <a:cxn ang="0">
                  <a:pos x="113" y="1"/>
                </a:cxn>
                <a:cxn ang="0">
                  <a:pos x="106" y="33"/>
                </a:cxn>
                <a:cxn ang="0">
                  <a:pos x="92" y="31"/>
                </a:cxn>
                <a:cxn ang="0">
                  <a:pos x="49" y="77"/>
                </a:cxn>
                <a:cxn ang="0">
                  <a:pos x="36" y="139"/>
                </a:cxn>
                <a:cxn ang="0">
                  <a:pos x="0" y="139"/>
                </a:cxn>
                <a:cxn ang="0">
                  <a:pos x="25" y="18"/>
                </a:cxn>
              </a:cxnLst>
              <a:rect l="0" t="0" r="r" b="b"/>
              <a:pathLst>
                <a:path w="113" h="139">
                  <a:moveTo>
                    <a:pt x="25" y="18"/>
                  </a:moveTo>
                  <a:cubicBezTo>
                    <a:pt x="26" y="12"/>
                    <a:pt x="27" y="6"/>
                    <a:pt x="28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65" y="11"/>
                    <a:pt x="82" y="0"/>
                    <a:pt x="99" y="0"/>
                  </a:cubicBezTo>
                  <a:cubicBezTo>
                    <a:pt x="103" y="0"/>
                    <a:pt x="108" y="0"/>
                    <a:pt x="113" y="1"/>
                  </a:cubicBezTo>
                  <a:cubicBezTo>
                    <a:pt x="106" y="33"/>
                    <a:pt x="106" y="33"/>
                    <a:pt x="106" y="33"/>
                  </a:cubicBezTo>
                  <a:cubicBezTo>
                    <a:pt x="102" y="32"/>
                    <a:pt x="97" y="31"/>
                    <a:pt x="92" y="31"/>
                  </a:cubicBezTo>
                  <a:cubicBezTo>
                    <a:pt x="66" y="31"/>
                    <a:pt x="54" y="54"/>
                    <a:pt x="49" y="77"/>
                  </a:cubicBezTo>
                  <a:cubicBezTo>
                    <a:pt x="36" y="139"/>
                    <a:pt x="36" y="139"/>
                    <a:pt x="36" y="139"/>
                  </a:cubicBezTo>
                  <a:cubicBezTo>
                    <a:pt x="0" y="139"/>
                    <a:pt x="0" y="139"/>
                    <a:pt x="0" y="139"/>
                  </a:cubicBezTo>
                  <a:lnTo>
                    <a:pt x="25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1" name="Freeform 12"/>
            <p:cNvSpPr>
              <a:spLocks noEditPoints="1"/>
            </p:cNvSpPr>
            <p:nvPr userDrawn="1"/>
          </p:nvSpPr>
          <p:spPr bwMode="auto">
            <a:xfrm>
              <a:off x="5502275" y="2959101"/>
              <a:ext cx="495300" cy="550863"/>
            </a:xfrm>
            <a:custGeom>
              <a:avLst/>
              <a:gdLst/>
              <a:ahLst/>
              <a:cxnLst>
                <a:cxn ang="0">
                  <a:pos x="88" y="122"/>
                </a:cxn>
                <a:cxn ang="0">
                  <a:pos x="88" y="122"/>
                </a:cxn>
                <a:cxn ang="0">
                  <a:pos x="43" y="147"/>
                </a:cxn>
                <a:cxn ang="0">
                  <a:pos x="0" y="107"/>
                </a:cxn>
                <a:cxn ang="0">
                  <a:pos x="85" y="57"/>
                </a:cxn>
                <a:cxn ang="0">
                  <a:pos x="98" y="57"/>
                </a:cxn>
                <a:cxn ang="0">
                  <a:pos x="99" y="45"/>
                </a:cxn>
                <a:cxn ang="0">
                  <a:pos x="71" y="27"/>
                </a:cxn>
                <a:cxn ang="0">
                  <a:pos x="25" y="38"/>
                </a:cxn>
                <a:cxn ang="0">
                  <a:pos x="32" y="6"/>
                </a:cxn>
                <a:cxn ang="0">
                  <a:pos x="78" y="0"/>
                </a:cxn>
                <a:cxn ang="0">
                  <a:pos x="132" y="44"/>
                </a:cxn>
                <a:cxn ang="0">
                  <a:pos x="115" y="143"/>
                </a:cxn>
                <a:cxn ang="0">
                  <a:pos x="84" y="143"/>
                </a:cxn>
                <a:cxn ang="0">
                  <a:pos x="88" y="122"/>
                </a:cxn>
                <a:cxn ang="0">
                  <a:pos x="53" y="120"/>
                </a:cxn>
                <a:cxn ang="0">
                  <a:pos x="94" y="79"/>
                </a:cxn>
                <a:cxn ang="0">
                  <a:pos x="81" y="79"/>
                </a:cxn>
                <a:cxn ang="0">
                  <a:pos x="34" y="105"/>
                </a:cxn>
                <a:cxn ang="0">
                  <a:pos x="53" y="120"/>
                </a:cxn>
              </a:cxnLst>
              <a:rect l="0" t="0" r="r" b="b"/>
              <a:pathLst>
                <a:path w="132" h="147">
                  <a:moveTo>
                    <a:pt x="88" y="122"/>
                  </a:moveTo>
                  <a:cubicBezTo>
                    <a:pt x="88" y="122"/>
                    <a:pt x="88" y="122"/>
                    <a:pt x="88" y="122"/>
                  </a:cubicBezTo>
                  <a:cubicBezTo>
                    <a:pt x="75" y="138"/>
                    <a:pt x="63" y="147"/>
                    <a:pt x="43" y="147"/>
                  </a:cubicBezTo>
                  <a:cubicBezTo>
                    <a:pt x="17" y="147"/>
                    <a:pt x="0" y="133"/>
                    <a:pt x="0" y="107"/>
                  </a:cubicBezTo>
                  <a:cubicBezTo>
                    <a:pt x="0" y="61"/>
                    <a:pt x="51" y="57"/>
                    <a:pt x="85" y="57"/>
                  </a:cubicBezTo>
                  <a:cubicBezTo>
                    <a:pt x="98" y="57"/>
                    <a:pt x="98" y="57"/>
                    <a:pt x="98" y="57"/>
                  </a:cubicBezTo>
                  <a:cubicBezTo>
                    <a:pt x="99" y="53"/>
                    <a:pt x="99" y="49"/>
                    <a:pt x="99" y="45"/>
                  </a:cubicBezTo>
                  <a:cubicBezTo>
                    <a:pt x="99" y="31"/>
                    <a:pt x="84" y="27"/>
                    <a:pt x="71" y="27"/>
                  </a:cubicBezTo>
                  <a:cubicBezTo>
                    <a:pt x="55" y="27"/>
                    <a:pt x="40" y="31"/>
                    <a:pt x="25" y="38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47" y="1"/>
                    <a:pt x="62" y="0"/>
                    <a:pt x="78" y="0"/>
                  </a:cubicBezTo>
                  <a:cubicBezTo>
                    <a:pt x="106" y="0"/>
                    <a:pt x="132" y="11"/>
                    <a:pt x="132" y="44"/>
                  </a:cubicBezTo>
                  <a:cubicBezTo>
                    <a:pt x="132" y="62"/>
                    <a:pt x="118" y="117"/>
                    <a:pt x="115" y="143"/>
                  </a:cubicBezTo>
                  <a:cubicBezTo>
                    <a:pt x="84" y="143"/>
                    <a:pt x="84" y="143"/>
                    <a:pt x="84" y="143"/>
                  </a:cubicBezTo>
                  <a:lnTo>
                    <a:pt x="88" y="122"/>
                  </a:lnTo>
                  <a:close/>
                  <a:moveTo>
                    <a:pt x="53" y="120"/>
                  </a:moveTo>
                  <a:cubicBezTo>
                    <a:pt x="80" y="120"/>
                    <a:pt x="88" y="101"/>
                    <a:pt x="94" y="79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64" y="79"/>
                    <a:pt x="34" y="82"/>
                    <a:pt x="34" y="105"/>
                  </a:cubicBezTo>
                  <a:cubicBezTo>
                    <a:pt x="34" y="115"/>
                    <a:pt x="44" y="120"/>
                    <a:pt x="53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2" name="Freeform 13"/>
            <p:cNvSpPr>
              <a:spLocks/>
            </p:cNvSpPr>
            <p:nvPr userDrawn="1"/>
          </p:nvSpPr>
          <p:spPr bwMode="auto">
            <a:xfrm>
              <a:off x="2481263" y="3611563"/>
              <a:ext cx="569912" cy="708025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359" y="0"/>
                </a:cxn>
                <a:cxn ang="0">
                  <a:pos x="347" y="71"/>
                </a:cxn>
                <a:cxn ang="0">
                  <a:pos x="170" y="71"/>
                </a:cxn>
                <a:cxn ang="0">
                  <a:pos x="146" y="182"/>
                </a:cxn>
                <a:cxn ang="0">
                  <a:pos x="304" y="182"/>
                </a:cxn>
                <a:cxn ang="0">
                  <a:pos x="290" y="250"/>
                </a:cxn>
                <a:cxn ang="0">
                  <a:pos x="132" y="250"/>
                </a:cxn>
                <a:cxn ang="0">
                  <a:pos x="106" y="378"/>
                </a:cxn>
                <a:cxn ang="0">
                  <a:pos x="283" y="378"/>
                </a:cxn>
                <a:cxn ang="0">
                  <a:pos x="269" y="446"/>
                </a:cxn>
                <a:cxn ang="0">
                  <a:pos x="0" y="446"/>
                </a:cxn>
                <a:cxn ang="0">
                  <a:pos x="94" y="0"/>
                </a:cxn>
              </a:cxnLst>
              <a:rect l="0" t="0" r="r" b="b"/>
              <a:pathLst>
                <a:path w="359" h="446">
                  <a:moveTo>
                    <a:pt x="94" y="0"/>
                  </a:moveTo>
                  <a:lnTo>
                    <a:pt x="359" y="0"/>
                  </a:lnTo>
                  <a:lnTo>
                    <a:pt x="347" y="71"/>
                  </a:lnTo>
                  <a:lnTo>
                    <a:pt x="170" y="71"/>
                  </a:lnTo>
                  <a:lnTo>
                    <a:pt x="146" y="182"/>
                  </a:lnTo>
                  <a:lnTo>
                    <a:pt x="304" y="182"/>
                  </a:lnTo>
                  <a:lnTo>
                    <a:pt x="290" y="250"/>
                  </a:lnTo>
                  <a:lnTo>
                    <a:pt x="132" y="250"/>
                  </a:lnTo>
                  <a:lnTo>
                    <a:pt x="106" y="378"/>
                  </a:lnTo>
                  <a:lnTo>
                    <a:pt x="283" y="378"/>
                  </a:lnTo>
                  <a:lnTo>
                    <a:pt x="269" y="446"/>
                  </a:lnTo>
                  <a:lnTo>
                    <a:pt x="0" y="446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3" name="Freeform 14"/>
            <p:cNvSpPr>
              <a:spLocks/>
            </p:cNvSpPr>
            <p:nvPr userDrawn="1"/>
          </p:nvSpPr>
          <p:spPr bwMode="auto">
            <a:xfrm>
              <a:off x="3001963" y="3783013"/>
              <a:ext cx="555625" cy="536575"/>
            </a:xfrm>
            <a:custGeom>
              <a:avLst/>
              <a:gdLst/>
              <a:ahLst/>
              <a:cxnLst>
                <a:cxn ang="0">
                  <a:pos x="26" y="24"/>
                </a:cxn>
                <a:cxn ang="0">
                  <a:pos x="30" y="4"/>
                </a:cxn>
                <a:cxn ang="0">
                  <a:pos x="65" y="4"/>
                </a:cxn>
                <a:cxn ang="0">
                  <a:pos x="63" y="17"/>
                </a:cxn>
                <a:cxn ang="0">
                  <a:pos x="63" y="17"/>
                </a:cxn>
                <a:cxn ang="0">
                  <a:pos x="103" y="0"/>
                </a:cxn>
                <a:cxn ang="0">
                  <a:pos x="148" y="45"/>
                </a:cxn>
                <a:cxn ang="0">
                  <a:pos x="144" y="76"/>
                </a:cxn>
                <a:cxn ang="0">
                  <a:pos x="129" y="143"/>
                </a:cxn>
                <a:cxn ang="0">
                  <a:pos x="93" y="143"/>
                </a:cxn>
                <a:cxn ang="0">
                  <a:pos x="106" y="77"/>
                </a:cxn>
                <a:cxn ang="0">
                  <a:pos x="111" y="48"/>
                </a:cxn>
                <a:cxn ang="0">
                  <a:pos x="91" y="29"/>
                </a:cxn>
                <a:cxn ang="0">
                  <a:pos x="52" y="73"/>
                </a:cxn>
                <a:cxn ang="0">
                  <a:pos x="37" y="143"/>
                </a:cxn>
                <a:cxn ang="0">
                  <a:pos x="0" y="143"/>
                </a:cxn>
                <a:cxn ang="0">
                  <a:pos x="26" y="24"/>
                </a:cxn>
              </a:cxnLst>
              <a:rect l="0" t="0" r="r" b="b"/>
              <a:pathLst>
                <a:path w="148" h="143">
                  <a:moveTo>
                    <a:pt x="26" y="24"/>
                  </a:moveTo>
                  <a:cubicBezTo>
                    <a:pt x="28" y="15"/>
                    <a:pt x="29" y="8"/>
                    <a:pt x="30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73" y="8"/>
                    <a:pt x="87" y="0"/>
                    <a:pt x="103" y="0"/>
                  </a:cubicBezTo>
                  <a:cubicBezTo>
                    <a:pt x="130" y="0"/>
                    <a:pt x="148" y="18"/>
                    <a:pt x="148" y="45"/>
                  </a:cubicBezTo>
                  <a:cubicBezTo>
                    <a:pt x="148" y="56"/>
                    <a:pt x="146" y="67"/>
                    <a:pt x="144" y="76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93" y="143"/>
                    <a:pt x="93" y="143"/>
                    <a:pt x="93" y="143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8" y="68"/>
                    <a:pt x="111" y="59"/>
                    <a:pt x="111" y="48"/>
                  </a:cubicBezTo>
                  <a:cubicBezTo>
                    <a:pt x="111" y="37"/>
                    <a:pt x="102" y="29"/>
                    <a:pt x="91" y="29"/>
                  </a:cubicBezTo>
                  <a:cubicBezTo>
                    <a:pt x="65" y="29"/>
                    <a:pt x="56" y="52"/>
                    <a:pt x="52" y="73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0" y="143"/>
                    <a:pt x="0" y="143"/>
                    <a:pt x="0" y="143"/>
                  </a:cubicBezTo>
                  <a:lnTo>
                    <a:pt x="26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0" name="Freeform 15"/>
            <p:cNvSpPr>
              <a:spLocks noEditPoints="1"/>
            </p:cNvSpPr>
            <p:nvPr userDrawn="1"/>
          </p:nvSpPr>
          <p:spPr bwMode="auto">
            <a:xfrm>
              <a:off x="3602038" y="3783013"/>
              <a:ext cx="514350" cy="550863"/>
            </a:xfrm>
            <a:custGeom>
              <a:avLst/>
              <a:gdLst/>
              <a:ahLst/>
              <a:cxnLst>
                <a:cxn ang="0">
                  <a:pos x="35" y="85"/>
                </a:cxn>
                <a:cxn ang="0">
                  <a:pos x="74" y="120"/>
                </a:cxn>
                <a:cxn ang="0">
                  <a:pos x="117" y="110"/>
                </a:cxn>
                <a:cxn ang="0">
                  <a:pos x="112" y="139"/>
                </a:cxn>
                <a:cxn ang="0">
                  <a:pos x="68" y="147"/>
                </a:cxn>
                <a:cxn ang="0">
                  <a:pos x="0" y="86"/>
                </a:cxn>
                <a:cxn ang="0">
                  <a:pos x="80" y="0"/>
                </a:cxn>
                <a:cxn ang="0">
                  <a:pos x="137" y="54"/>
                </a:cxn>
                <a:cxn ang="0">
                  <a:pos x="134" y="85"/>
                </a:cxn>
                <a:cxn ang="0">
                  <a:pos x="35" y="85"/>
                </a:cxn>
                <a:cxn ang="0">
                  <a:pos x="102" y="60"/>
                </a:cxn>
                <a:cxn ang="0">
                  <a:pos x="102" y="50"/>
                </a:cxn>
                <a:cxn ang="0">
                  <a:pos x="79" y="27"/>
                </a:cxn>
                <a:cxn ang="0">
                  <a:pos x="40" y="60"/>
                </a:cxn>
                <a:cxn ang="0">
                  <a:pos x="102" y="60"/>
                </a:cxn>
              </a:cxnLst>
              <a:rect l="0" t="0" r="r" b="b"/>
              <a:pathLst>
                <a:path w="137" h="147">
                  <a:moveTo>
                    <a:pt x="35" y="85"/>
                  </a:moveTo>
                  <a:cubicBezTo>
                    <a:pt x="35" y="111"/>
                    <a:pt x="49" y="120"/>
                    <a:pt x="74" y="120"/>
                  </a:cubicBezTo>
                  <a:cubicBezTo>
                    <a:pt x="89" y="120"/>
                    <a:pt x="103" y="116"/>
                    <a:pt x="117" y="110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98" y="143"/>
                    <a:pt x="83" y="147"/>
                    <a:pt x="68" y="147"/>
                  </a:cubicBezTo>
                  <a:cubicBezTo>
                    <a:pt x="28" y="147"/>
                    <a:pt x="0" y="127"/>
                    <a:pt x="0" y="86"/>
                  </a:cubicBezTo>
                  <a:cubicBezTo>
                    <a:pt x="0" y="42"/>
                    <a:pt x="34" y="0"/>
                    <a:pt x="80" y="0"/>
                  </a:cubicBezTo>
                  <a:cubicBezTo>
                    <a:pt x="114" y="0"/>
                    <a:pt x="137" y="18"/>
                    <a:pt x="137" y="54"/>
                  </a:cubicBezTo>
                  <a:cubicBezTo>
                    <a:pt x="137" y="64"/>
                    <a:pt x="136" y="75"/>
                    <a:pt x="134" y="85"/>
                  </a:cubicBezTo>
                  <a:lnTo>
                    <a:pt x="35" y="85"/>
                  </a:lnTo>
                  <a:close/>
                  <a:moveTo>
                    <a:pt x="102" y="60"/>
                  </a:moveTo>
                  <a:cubicBezTo>
                    <a:pt x="102" y="57"/>
                    <a:pt x="102" y="54"/>
                    <a:pt x="102" y="50"/>
                  </a:cubicBezTo>
                  <a:cubicBezTo>
                    <a:pt x="102" y="35"/>
                    <a:pt x="94" y="27"/>
                    <a:pt x="79" y="27"/>
                  </a:cubicBezTo>
                  <a:cubicBezTo>
                    <a:pt x="57" y="27"/>
                    <a:pt x="47" y="41"/>
                    <a:pt x="40" y="60"/>
                  </a:cubicBezTo>
                  <a:lnTo>
                    <a:pt x="102" y="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1" name="Freeform 16"/>
            <p:cNvSpPr>
              <a:spLocks noEditPoints="1"/>
            </p:cNvSpPr>
            <p:nvPr userDrawn="1"/>
          </p:nvSpPr>
          <p:spPr bwMode="auto">
            <a:xfrm>
              <a:off x="4486275" y="3783013"/>
              <a:ext cx="611187" cy="765175"/>
            </a:xfrm>
            <a:custGeom>
              <a:avLst/>
              <a:gdLst/>
              <a:ahLst/>
              <a:cxnLst>
                <a:cxn ang="0">
                  <a:pos x="9" y="165"/>
                </a:cxn>
                <a:cxn ang="0">
                  <a:pos x="53" y="175"/>
                </a:cxn>
                <a:cxn ang="0">
                  <a:pos x="106" y="117"/>
                </a:cxn>
                <a:cxn ang="0">
                  <a:pos x="106" y="117"/>
                </a:cxn>
                <a:cxn ang="0">
                  <a:pos x="59" y="143"/>
                </a:cxn>
                <a:cxn ang="0">
                  <a:pos x="10" y="84"/>
                </a:cxn>
                <a:cxn ang="0">
                  <a:pos x="81" y="0"/>
                </a:cxn>
                <a:cxn ang="0">
                  <a:pos x="124" y="24"/>
                </a:cxn>
                <a:cxn ang="0">
                  <a:pos x="128" y="4"/>
                </a:cxn>
                <a:cxn ang="0">
                  <a:pos x="163" y="4"/>
                </a:cxn>
                <a:cxn ang="0">
                  <a:pos x="158" y="23"/>
                </a:cxn>
                <a:cxn ang="0">
                  <a:pos x="136" y="128"/>
                </a:cxn>
                <a:cxn ang="0">
                  <a:pos x="56" y="204"/>
                </a:cxn>
                <a:cxn ang="0">
                  <a:pos x="0" y="194"/>
                </a:cxn>
                <a:cxn ang="0">
                  <a:pos x="9" y="165"/>
                </a:cxn>
                <a:cxn ang="0">
                  <a:pos x="86" y="29"/>
                </a:cxn>
                <a:cxn ang="0">
                  <a:pos x="48" y="84"/>
                </a:cxn>
                <a:cxn ang="0">
                  <a:pos x="71" y="115"/>
                </a:cxn>
                <a:cxn ang="0">
                  <a:pos x="112" y="58"/>
                </a:cxn>
                <a:cxn ang="0">
                  <a:pos x="86" y="29"/>
                </a:cxn>
              </a:cxnLst>
              <a:rect l="0" t="0" r="r" b="b"/>
              <a:pathLst>
                <a:path w="163" h="204">
                  <a:moveTo>
                    <a:pt x="9" y="165"/>
                  </a:moveTo>
                  <a:cubicBezTo>
                    <a:pt x="24" y="171"/>
                    <a:pt x="38" y="175"/>
                    <a:pt x="53" y="175"/>
                  </a:cubicBezTo>
                  <a:cubicBezTo>
                    <a:pt x="92" y="175"/>
                    <a:pt x="98" y="149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97" y="134"/>
                    <a:pt x="79" y="143"/>
                    <a:pt x="59" y="143"/>
                  </a:cubicBezTo>
                  <a:cubicBezTo>
                    <a:pt x="25" y="143"/>
                    <a:pt x="10" y="115"/>
                    <a:pt x="10" y="84"/>
                  </a:cubicBezTo>
                  <a:cubicBezTo>
                    <a:pt x="10" y="43"/>
                    <a:pt x="36" y="0"/>
                    <a:pt x="81" y="0"/>
                  </a:cubicBezTo>
                  <a:cubicBezTo>
                    <a:pt x="99" y="0"/>
                    <a:pt x="115" y="9"/>
                    <a:pt x="124" y="2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63" y="4"/>
                    <a:pt x="163" y="4"/>
                    <a:pt x="163" y="4"/>
                  </a:cubicBezTo>
                  <a:cubicBezTo>
                    <a:pt x="162" y="8"/>
                    <a:pt x="160" y="14"/>
                    <a:pt x="158" y="23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27" y="174"/>
                    <a:pt x="107" y="204"/>
                    <a:pt x="56" y="204"/>
                  </a:cubicBezTo>
                  <a:cubicBezTo>
                    <a:pt x="37" y="204"/>
                    <a:pt x="18" y="201"/>
                    <a:pt x="0" y="194"/>
                  </a:cubicBezTo>
                  <a:lnTo>
                    <a:pt x="9" y="165"/>
                  </a:lnTo>
                  <a:close/>
                  <a:moveTo>
                    <a:pt x="86" y="29"/>
                  </a:moveTo>
                  <a:cubicBezTo>
                    <a:pt x="60" y="29"/>
                    <a:pt x="48" y="63"/>
                    <a:pt x="48" y="84"/>
                  </a:cubicBezTo>
                  <a:cubicBezTo>
                    <a:pt x="48" y="101"/>
                    <a:pt x="55" y="115"/>
                    <a:pt x="71" y="115"/>
                  </a:cubicBezTo>
                  <a:cubicBezTo>
                    <a:pt x="100" y="115"/>
                    <a:pt x="112" y="85"/>
                    <a:pt x="112" y="58"/>
                  </a:cubicBezTo>
                  <a:cubicBezTo>
                    <a:pt x="112" y="42"/>
                    <a:pt x="103" y="29"/>
                    <a:pt x="86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2" name="Freeform 17"/>
            <p:cNvSpPr>
              <a:spLocks/>
            </p:cNvSpPr>
            <p:nvPr userDrawn="1"/>
          </p:nvSpPr>
          <p:spPr bwMode="auto">
            <a:xfrm>
              <a:off x="5041900" y="3798888"/>
              <a:ext cx="663575" cy="749300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81" y="104"/>
                </a:cxn>
                <a:cxn ang="0">
                  <a:pos x="82" y="104"/>
                </a:cxn>
                <a:cxn ang="0">
                  <a:pos x="137" y="0"/>
                </a:cxn>
                <a:cxn ang="0">
                  <a:pos x="177" y="0"/>
                </a:cxn>
                <a:cxn ang="0">
                  <a:pos x="83" y="161"/>
                </a:cxn>
                <a:cxn ang="0">
                  <a:pos x="27" y="200"/>
                </a:cxn>
                <a:cxn ang="0">
                  <a:pos x="0" y="196"/>
                </a:cxn>
                <a:cxn ang="0">
                  <a:pos x="8" y="168"/>
                </a:cxn>
                <a:cxn ang="0">
                  <a:pos x="24" y="171"/>
                </a:cxn>
                <a:cxn ang="0">
                  <a:pos x="56" y="146"/>
                </a:cxn>
                <a:cxn ang="0">
                  <a:pos x="31" y="0"/>
                </a:cxn>
                <a:cxn ang="0">
                  <a:pos x="68" y="0"/>
                </a:cxn>
              </a:cxnLst>
              <a:rect l="0" t="0" r="r" b="b"/>
              <a:pathLst>
                <a:path w="177" h="200">
                  <a:moveTo>
                    <a:pt x="68" y="0"/>
                  </a:moveTo>
                  <a:cubicBezTo>
                    <a:pt x="81" y="104"/>
                    <a:pt x="81" y="104"/>
                    <a:pt x="81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83" y="161"/>
                    <a:pt x="83" y="161"/>
                    <a:pt x="83" y="161"/>
                  </a:cubicBezTo>
                  <a:cubicBezTo>
                    <a:pt x="72" y="180"/>
                    <a:pt x="58" y="200"/>
                    <a:pt x="27" y="200"/>
                  </a:cubicBezTo>
                  <a:cubicBezTo>
                    <a:pt x="18" y="200"/>
                    <a:pt x="9" y="198"/>
                    <a:pt x="0" y="196"/>
                  </a:cubicBezTo>
                  <a:cubicBezTo>
                    <a:pt x="8" y="168"/>
                    <a:pt x="8" y="168"/>
                    <a:pt x="8" y="168"/>
                  </a:cubicBezTo>
                  <a:cubicBezTo>
                    <a:pt x="12" y="170"/>
                    <a:pt x="17" y="171"/>
                    <a:pt x="24" y="171"/>
                  </a:cubicBezTo>
                  <a:cubicBezTo>
                    <a:pt x="35" y="171"/>
                    <a:pt x="43" y="166"/>
                    <a:pt x="56" y="146"/>
                  </a:cubicBezTo>
                  <a:cubicBezTo>
                    <a:pt x="31" y="0"/>
                    <a:pt x="31" y="0"/>
                    <a:pt x="31" y="0"/>
                  </a:cubicBezTo>
                  <a:lnTo>
                    <a:pt x="6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3" name="Freeform 18"/>
            <p:cNvSpPr>
              <a:spLocks/>
            </p:cNvSpPr>
            <p:nvPr userDrawn="1"/>
          </p:nvSpPr>
          <p:spPr bwMode="auto">
            <a:xfrm>
              <a:off x="4344988" y="2959101"/>
              <a:ext cx="438150" cy="550863"/>
            </a:xfrm>
            <a:custGeom>
              <a:avLst/>
              <a:gdLst/>
              <a:ahLst/>
              <a:cxnLst>
                <a:cxn ang="0">
                  <a:pos x="94" y="113"/>
                </a:cxn>
                <a:cxn ang="0">
                  <a:pos x="69" y="118"/>
                </a:cxn>
                <a:cxn ang="0">
                  <a:pos x="39" y="82"/>
                </a:cxn>
                <a:cxn ang="0">
                  <a:pos x="86" y="29"/>
                </a:cxn>
                <a:cxn ang="0">
                  <a:pos x="111" y="35"/>
                </a:cxn>
                <a:cxn ang="0">
                  <a:pos x="117" y="5"/>
                </a:cxn>
                <a:cxn ang="0">
                  <a:pos x="86" y="0"/>
                </a:cxn>
                <a:cxn ang="0">
                  <a:pos x="1" y="86"/>
                </a:cxn>
                <a:cxn ang="0">
                  <a:pos x="58" y="147"/>
                </a:cxn>
                <a:cxn ang="0">
                  <a:pos x="87" y="143"/>
                </a:cxn>
                <a:cxn ang="0">
                  <a:pos x="94" y="113"/>
                </a:cxn>
              </a:cxnLst>
              <a:rect l="0" t="0" r="r" b="b"/>
              <a:pathLst>
                <a:path w="117" h="147">
                  <a:moveTo>
                    <a:pt x="94" y="113"/>
                  </a:moveTo>
                  <a:cubicBezTo>
                    <a:pt x="85" y="117"/>
                    <a:pt x="76" y="118"/>
                    <a:pt x="69" y="118"/>
                  </a:cubicBezTo>
                  <a:cubicBezTo>
                    <a:pt x="44" y="118"/>
                    <a:pt x="38" y="100"/>
                    <a:pt x="39" y="82"/>
                  </a:cubicBezTo>
                  <a:cubicBezTo>
                    <a:pt x="40" y="56"/>
                    <a:pt x="57" y="29"/>
                    <a:pt x="86" y="29"/>
                  </a:cubicBezTo>
                  <a:cubicBezTo>
                    <a:pt x="95" y="29"/>
                    <a:pt x="104" y="31"/>
                    <a:pt x="111" y="3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08" y="2"/>
                    <a:pt x="97" y="0"/>
                    <a:pt x="86" y="0"/>
                  </a:cubicBezTo>
                  <a:cubicBezTo>
                    <a:pt x="36" y="0"/>
                    <a:pt x="2" y="38"/>
                    <a:pt x="1" y="86"/>
                  </a:cubicBezTo>
                  <a:cubicBezTo>
                    <a:pt x="0" y="123"/>
                    <a:pt x="22" y="147"/>
                    <a:pt x="58" y="147"/>
                  </a:cubicBezTo>
                  <a:cubicBezTo>
                    <a:pt x="68" y="147"/>
                    <a:pt x="78" y="146"/>
                    <a:pt x="87" y="143"/>
                  </a:cubicBezTo>
                  <a:lnTo>
                    <a:pt x="94" y="1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4" name="Freeform 19"/>
            <p:cNvSpPr>
              <a:spLocks/>
            </p:cNvSpPr>
            <p:nvPr userDrawn="1"/>
          </p:nvSpPr>
          <p:spPr bwMode="auto">
            <a:xfrm>
              <a:off x="2660650" y="2774951"/>
              <a:ext cx="539750" cy="735013"/>
            </a:xfrm>
            <a:custGeom>
              <a:avLst/>
              <a:gdLst/>
              <a:ahLst/>
              <a:cxnLst>
                <a:cxn ang="0">
                  <a:pos x="95" y="30"/>
                </a:cxn>
                <a:cxn ang="0">
                  <a:pos x="135" y="39"/>
                </a:cxn>
                <a:cxn ang="0">
                  <a:pos x="144" y="8"/>
                </a:cxn>
                <a:cxn ang="0">
                  <a:pos x="95" y="0"/>
                </a:cxn>
                <a:cxn ang="0">
                  <a:pos x="24" y="57"/>
                </a:cxn>
                <a:cxn ang="0">
                  <a:pos x="89" y="136"/>
                </a:cxn>
                <a:cxn ang="0">
                  <a:pos x="52" y="166"/>
                </a:cxn>
                <a:cxn ang="0">
                  <a:pos x="7" y="153"/>
                </a:cxn>
                <a:cxn ang="0">
                  <a:pos x="0" y="186"/>
                </a:cxn>
                <a:cxn ang="0">
                  <a:pos x="50" y="196"/>
                </a:cxn>
                <a:cxn ang="0">
                  <a:pos x="128" y="132"/>
                </a:cxn>
                <a:cxn ang="0">
                  <a:pos x="64" y="51"/>
                </a:cxn>
                <a:cxn ang="0">
                  <a:pos x="95" y="30"/>
                </a:cxn>
              </a:cxnLst>
              <a:rect l="0" t="0" r="r" b="b"/>
              <a:pathLst>
                <a:path w="144" h="196">
                  <a:moveTo>
                    <a:pt x="95" y="30"/>
                  </a:moveTo>
                  <a:cubicBezTo>
                    <a:pt x="109" y="30"/>
                    <a:pt x="124" y="34"/>
                    <a:pt x="135" y="39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28" y="2"/>
                    <a:pt x="111" y="0"/>
                    <a:pt x="95" y="0"/>
                  </a:cubicBezTo>
                  <a:cubicBezTo>
                    <a:pt x="58" y="0"/>
                    <a:pt x="24" y="17"/>
                    <a:pt x="24" y="57"/>
                  </a:cubicBezTo>
                  <a:cubicBezTo>
                    <a:pt x="24" y="108"/>
                    <a:pt x="89" y="102"/>
                    <a:pt x="89" y="136"/>
                  </a:cubicBezTo>
                  <a:cubicBezTo>
                    <a:pt x="89" y="157"/>
                    <a:pt x="71" y="166"/>
                    <a:pt x="52" y="166"/>
                  </a:cubicBezTo>
                  <a:cubicBezTo>
                    <a:pt x="36" y="166"/>
                    <a:pt x="21" y="160"/>
                    <a:pt x="7" y="153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6" y="192"/>
                    <a:pt x="33" y="196"/>
                    <a:pt x="50" y="196"/>
                  </a:cubicBezTo>
                  <a:cubicBezTo>
                    <a:pt x="92" y="196"/>
                    <a:pt x="128" y="179"/>
                    <a:pt x="128" y="132"/>
                  </a:cubicBezTo>
                  <a:cubicBezTo>
                    <a:pt x="128" y="80"/>
                    <a:pt x="64" y="82"/>
                    <a:pt x="64" y="51"/>
                  </a:cubicBezTo>
                  <a:cubicBezTo>
                    <a:pt x="64" y="35"/>
                    <a:pt x="82" y="30"/>
                    <a:pt x="95" y="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5" name="Freeform 20"/>
            <p:cNvSpPr>
              <a:spLocks/>
            </p:cNvSpPr>
            <p:nvPr userDrawn="1"/>
          </p:nvSpPr>
          <p:spPr bwMode="auto">
            <a:xfrm>
              <a:off x="5795963" y="2260601"/>
              <a:ext cx="911225" cy="1541463"/>
            </a:xfrm>
            <a:custGeom>
              <a:avLst/>
              <a:gdLst/>
              <a:ahLst/>
              <a:cxnLst>
                <a:cxn ang="0">
                  <a:pos x="2" y="16"/>
                </a:cxn>
                <a:cxn ang="0">
                  <a:pos x="0" y="17"/>
                </a:cxn>
                <a:cxn ang="0">
                  <a:pos x="182" y="186"/>
                </a:cxn>
                <a:cxn ang="0">
                  <a:pos x="17" y="410"/>
                </a:cxn>
                <a:cxn ang="0">
                  <a:pos x="59" y="408"/>
                </a:cxn>
                <a:cxn ang="0">
                  <a:pos x="227" y="184"/>
                </a:cxn>
                <a:cxn ang="0">
                  <a:pos x="2" y="16"/>
                </a:cxn>
              </a:cxnLst>
              <a:rect l="0" t="0" r="r" b="b"/>
              <a:pathLst>
                <a:path w="243" h="411">
                  <a:moveTo>
                    <a:pt x="2" y="16"/>
                  </a:moveTo>
                  <a:cubicBezTo>
                    <a:pt x="1" y="16"/>
                    <a:pt x="1" y="17"/>
                    <a:pt x="0" y="17"/>
                  </a:cubicBezTo>
                  <a:cubicBezTo>
                    <a:pt x="91" y="23"/>
                    <a:pt x="168" y="92"/>
                    <a:pt x="182" y="186"/>
                  </a:cubicBezTo>
                  <a:cubicBezTo>
                    <a:pt x="198" y="293"/>
                    <a:pt x="124" y="393"/>
                    <a:pt x="17" y="410"/>
                  </a:cubicBezTo>
                  <a:cubicBezTo>
                    <a:pt x="31" y="411"/>
                    <a:pt x="45" y="411"/>
                    <a:pt x="59" y="408"/>
                  </a:cubicBezTo>
                  <a:cubicBezTo>
                    <a:pt x="168" y="393"/>
                    <a:pt x="243" y="292"/>
                    <a:pt x="227" y="184"/>
                  </a:cubicBezTo>
                  <a:cubicBezTo>
                    <a:pt x="211" y="75"/>
                    <a:pt x="110" y="0"/>
                    <a:pt x="2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6" name="Freeform 21"/>
            <p:cNvSpPr>
              <a:spLocks/>
            </p:cNvSpPr>
            <p:nvPr userDrawn="1"/>
          </p:nvSpPr>
          <p:spPr bwMode="auto">
            <a:xfrm>
              <a:off x="5184775" y="2373313"/>
              <a:ext cx="1228725" cy="1133475"/>
            </a:xfrm>
            <a:custGeom>
              <a:avLst/>
              <a:gdLst/>
              <a:ahLst/>
              <a:cxnLst>
                <a:cxn ang="0">
                  <a:pos x="124" y="13"/>
                </a:cxn>
                <a:cxn ang="0">
                  <a:pos x="0" y="97"/>
                </a:cxn>
                <a:cxn ang="0">
                  <a:pos x="102" y="43"/>
                </a:cxn>
                <a:cxn ang="0">
                  <a:pos x="298" y="189"/>
                </a:cxn>
                <a:cxn ang="0">
                  <a:pos x="276" y="302"/>
                </a:cxn>
                <a:cxn ang="0">
                  <a:pos x="320" y="159"/>
                </a:cxn>
                <a:cxn ang="0">
                  <a:pos x="124" y="13"/>
                </a:cxn>
              </a:cxnLst>
              <a:rect l="0" t="0" r="r" b="b"/>
              <a:pathLst>
                <a:path w="328" h="302">
                  <a:moveTo>
                    <a:pt x="124" y="13"/>
                  </a:moveTo>
                  <a:cubicBezTo>
                    <a:pt x="70" y="21"/>
                    <a:pt x="26" y="53"/>
                    <a:pt x="0" y="97"/>
                  </a:cubicBezTo>
                  <a:cubicBezTo>
                    <a:pt x="26" y="69"/>
                    <a:pt x="61" y="49"/>
                    <a:pt x="102" y="43"/>
                  </a:cubicBezTo>
                  <a:cubicBezTo>
                    <a:pt x="196" y="29"/>
                    <a:pt x="284" y="95"/>
                    <a:pt x="298" y="189"/>
                  </a:cubicBezTo>
                  <a:cubicBezTo>
                    <a:pt x="304" y="229"/>
                    <a:pt x="295" y="269"/>
                    <a:pt x="276" y="302"/>
                  </a:cubicBezTo>
                  <a:cubicBezTo>
                    <a:pt x="310" y="265"/>
                    <a:pt x="328" y="213"/>
                    <a:pt x="320" y="159"/>
                  </a:cubicBezTo>
                  <a:cubicBezTo>
                    <a:pt x="306" y="65"/>
                    <a:pt x="218" y="0"/>
                    <a:pt x="124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7" name="Freeform 22"/>
            <p:cNvSpPr>
              <a:spLocks noEditPoints="1"/>
            </p:cNvSpPr>
            <p:nvPr userDrawn="1"/>
          </p:nvSpPr>
          <p:spPr bwMode="auto">
            <a:xfrm>
              <a:off x="5551488" y="4165601"/>
              <a:ext cx="157162" cy="157163"/>
            </a:xfrm>
            <a:custGeom>
              <a:avLst/>
              <a:gdLst/>
              <a:ahLst/>
              <a:cxnLst>
                <a:cxn ang="0">
                  <a:pos x="42" y="21"/>
                </a:cxn>
                <a:cxn ang="0">
                  <a:pos x="21" y="42"/>
                </a:cxn>
                <a:cxn ang="0">
                  <a:pos x="0" y="21"/>
                </a:cxn>
                <a:cxn ang="0">
                  <a:pos x="21" y="0"/>
                </a:cxn>
                <a:cxn ang="0">
                  <a:pos x="42" y="21"/>
                </a:cxn>
                <a:cxn ang="0">
                  <a:pos x="2" y="21"/>
                </a:cxn>
                <a:cxn ang="0">
                  <a:pos x="21" y="40"/>
                </a:cxn>
                <a:cxn ang="0">
                  <a:pos x="40" y="21"/>
                </a:cxn>
                <a:cxn ang="0">
                  <a:pos x="21" y="2"/>
                </a:cxn>
                <a:cxn ang="0">
                  <a:pos x="2" y="21"/>
                </a:cxn>
                <a:cxn ang="0">
                  <a:pos x="13" y="9"/>
                </a:cxn>
                <a:cxn ang="0">
                  <a:pos x="23" y="9"/>
                </a:cxn>
                <a:cxn ang="0">
                  <a:pos x="31" y="15"/>
                </a:cxn>
                <a:cxn ang="0">
                  <a:pos x="24" y="22"/>
                </a:cxn>
                <a:cxn ang="0">
                  <a:pos x="32" y="33"/>
                </a:cxn>
                <a:cxn ang="0">
                  <a:pos x="29" y="33"/>
                </a:cxn>
                <a:cxn ang="0">
                  <a:pos x="22" y="22"/>
                </a:cxn>
                <a:cxn ang="0">
                  <a:pos x="16" y="22"/>
                </a:cxn>
                <a:cxn ang="0">
                  <a:pos x="16" y="33"/>
                </a:cxn>
                <a:cxn ang="0">
                  <a:pos x="13" y="33"/>
                </a:cxn>
                <a:cxn ang="0">
                  <a:pos x="13" y="9"/>
                </a:cxn>
                <a:cxn ang="0">
                  <a:pos x="16" y="20"/>
                </a:cxn>
                <a:cxn ang="0">
                  <a:pos x="21" y="20"/>
                </a:cxn>
                <a:cxn ang="0">
                  <a:pos x="29" y="15"/>
                </a:cxn>
                <a:cxn ang="0">
                  <a:pos x="22" y="10"/>
                </a:cxn>
                <a:cxn ang="0">
                  <a:pos x="16" y="10"/>
                </a:cxn>
                <a:cxn ang="0">
                  <a:pos x="16" y="20"/>
                </a:cxn>
              </a:cxnLst>
              <a:rect l="0" t="0" r="r" b="b"/>
              <a:pathLst>
                <a:path w="42" h="42">
                  <a:moveTo>
                    <a:pt x="42" y="21"/>
                  </a:moveTo>
                  <a:cubicBezTo>
                    <a:pt x="42" y="33"/>
                    <a:pt x="33" y="42"/>
                    <a:pt x="21" y="42"/>
                  </a:cubicBez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33" y="0"/>
                    <a:pt x="42" y="9"/>
                    <a:pt x="42" y="21"/>
                  </a:cubicBezTo>
                  <a:close/>
                  <a:moveTo>
                    <a:pt x="2" y="21"/>
                  </a:moveTo>
                  <a:cubicBezTo>
                    <a:pt x="2" y="32"/>
                    <a:pt x="10" y="40"/>
                    <a:pt x="21" y="40"/>
                  </a:cubicBezTo>
                  <a:cubicBezTo>
                    <a:pt x="32" y="40"/>
                    <a:pt x="40" y="32"/>
                    <a:pt x="40" y="21"/>
                  </a:cubicBezTo>
                  <a:cubicBezTo>
                    <a:pt x="40" y="10"/>
                    <a:pt x="32" y="2"/>
                    <a:pt x="21" y="2"/>
                  </a:cubicBezTo>
                  <a:cubicBezTo>
                    <a:pt x="10" y="2"/>
                    <a:pt x="2" y="10"/>
                    <a:pt x="2" y="21"/>
                  </a:cubicBezTo>
                  <a:close/>
                  <a:moveTo>
                    <a:pt x="13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8" y="9"/>
                    <a:pt x="31" y="11"/>
                    <a:pt x="31" y="15"/>
                  </a:cubicBezTo>
                  <a:cubicBezTo>
                    <a:pt x="31" y="19"/>
                    <a:pt x="28" y="21"/>
                    <a:pt x="24" y="2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3" y="33"/>
                    <a:pt x="13" y="33"/>
                    <a:pt x="13" y="33"/>
                  </a:cubicBezTo>
                  <a:lnTo>
                    <a:pt x="13" y="9"/>
                  </a:lnTo>
                  <a:close/>
                  <a:moveTo>
                    <a:pt x="16" y="20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5" y="20"/>
                    <a:pt x="29" y="20"/>
                    <a:pt x="29" y="15"/>
                  </a:cubicBezTo>
                  <a:cubicBezTo>
                    <a:pt x="29" y="12"/>
                    <a:pt x="25" y="10"/>
                    <a:pt x="22" y="10"/>
                  </a:cubicBezTo>
                  <a:cubicBezTo>
                    <a:pt x="16" y="10"/>
                    <a:pt x="16" y="10"/>
                    <a:pt x="16" y="10"/>
                  </a:cubicBezTo>
                  <a:lnTo>
                    <a:pt x="16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6714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4059" y="6469250"/>
            <a:ext cx="403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F30F094-4E91-4E2E-911E-667F01D926F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31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1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C5D72-31DF-4C22-9D8E-3F51CCD056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690067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A5D7E-12F1-4CFE-901E-C6CF0957D3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66736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4C28E-8A9E-4F77-9A88-A17D556CC4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197734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47667-D4B0-48B4-AE2A-B5E81F90ED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903387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28B02-9B49-466E-92C8-A5B0ED3472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74883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EB7C0-CD27-46E4-AA1A-9DA371AC81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806847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foot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7772400" cy="9604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0" y="1143000"/>
            <a:ext cx="9144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D1E91-6CBD-4051-BE20-AF6308F18F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313467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>
          <a:xfrm>
            <a:off x="0" y="381000"/>
            <a:ext cx="8458200" cy="6477000"/>
          </a:xfrm>
          <a:prstGeom prst="round1Rect">
            <a:avLst>
              <a:gd name="adj" fmla="val 77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7" name="Round Single Corner Rectangle 6"/>
          <p:cNvSpPr/>
          <p:nvPr userDrawn="1"/>
        </p:nvSpPr>
        <p:spPr bwMode="gray">
          <a:xfrm flipH="1">
            <a:off x="813317" y="2575249"/>
            <a:ext cx="8330681" cy="2379306"/>
          </a:xfrm>
          <a:prstGeom prst="round1Rect">
            <a:avLst>
              <a:gd name="adj" fmla="val 19439"/>
            </a:avLst>
          </a:prstGeom>
          <a:solidFill>
            <a:schemeClr val="bg1"/>
          </a:solidFill>
          <a:ln>
            <a:gradFill flip="none" rotWithShape="1">
              <a:gsLst>
                <a:gs pos="28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203200" dist="38100" dir="10800000" algn="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70345" name="Rectangle 9"/>
          <p:cNvSpPr>
            <a:spLocks noGrp="1" noChangeArrowheads="1"/>
          </p:cNvSpPr>
          <p:nvPr userDrawn="1">
            <p:ph type="ctrTitle"/>
          </p:nvPr>
        </p:nvSpPr>
        <p:spPr>
          <a:xfrm>
            <a:off x="1295400" y="2971800"/>
            <a:ext cx="7239000" cy="1617518"/>
          </a:xfrm>
        </p:spPr>
        <p:txBody>
          <a:bodyPr anchor="ctr"/>
          <a:lstStyle>
            <a:lvl1pPr>
              <a:defRPr b="0" i="0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2679826" y="5366442"/>
            <a:ext cx="5167745" cy="1204865"/>
          </a:xfrm>
        </p:spPr>
        <p:txBody>
          <a:bodyPr anchor="ctr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Univers" pitchFamily="34" charset="0"/>
              <a:buNone/>
              <a:defRPr sz="240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6625" y="1048974"/>
            <a:ext cx="2819400" cy="574322"/>
          </a:xfrm>
          <a:prstGeom prst="rect">
            <a:avLst/>
          </a:prstGeom>
          <a:noFill/>
        </p:spPr>
      </p:pic>
      <p:pic>
        <p:nvPicPr>
          <p:cNvPr id="9" name="Picture 12" descr="Spectra_Energy_blue_black_600ppi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607" y="906130"/>
            <a:ext cx="1606588" cy="86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7583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228600"/>
            <a:ext cx="6738256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498" y="1131124"/>
            <a:ext cx="8305800" cy="5181600"/>
          </a:xfrm>
        </p:spPr>
        <p:txBody>
          <a:bodyPr/>
          <a:lstStyle>
            <a:lvl1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511175" indent="-227013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554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/>
          <p:cNvSpPr/>
          <p:nvPr userDrawn="1"/>
        </p:nvSpPr>
        <p:spPr bwMode="gray">
          <a:xfrm>
            <a:off x="0" y="391885"/>
            <a:ext cx="8400661" cy="6410131"/>
          </a:xfrm>
          <a:prstGeom prst="round1Rect">
            <a:avLst>
              <a:gd name="adj" fmla="val 7309"/>
            </a:avLst>
          </a:prstGeom>
          <a:noFill/>
          <a:ln>
            <a:gradFill flip="none" rotWithShape="1">
              <a:gsLst>
                <a:gs pos="28000">
                  <a:srgbClr val="FFFFFF"/>
                </a:gs>
                <a:gs pos="100000">
                  <a:schemeClr val="bg1">
                    <a:lumMod val="75000"/>
                  </a:scheme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53035" y="4219728"/>
            <a:ext cx="8387501" cy="0"/>
          </a:xfrm>
          <a:prstGeom prst="line">
            <a:avLst/>
          </a:prstGeom>
          <a:ln w="28575">
            <a:solidFill>
              <a:srgbClr val="0071BC"/>
            </a:solidFill>
          </a:ln>
          <a:effectLst/>
          <a:scene3d>
            <a:camera prst="orthographicFront"/>
            <a:lightRig rig="threePt" dir="t"/>
          </a:scene3d>
          <a:sp3d prstMaterial="softEdge">
            <a:bevelT w="317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68556" y="2590800"/>
            <a:ext cx="7232444" cy="1617518"/>
          </a:xfrm>
        </p:spPr>
        <p:txBody>
          <a:bodyPr anchor="b"/>
          <a:lstStyle>
            <a:lvl1pPr>
              <a:defRPr i="0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768556" y="4610711"/>
            <a:ext cx="5167745" cy="1305791"/>
          </a:xfrm>
        </p:spPr>
        <p:txBody>
          <a:bodyPr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Univers" pitchFamily="34" charset="0"/>
              <a:buNone/>
              <a:defRPr sz="2400" i="1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6625" y="1143001"/>
            <a:ext cx="2819400" cy="574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183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708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2553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693419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7509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708659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4546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835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3008313" cy="4678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1" y="228600"/>
            <a:ext cx="701039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377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143000"/>
            <a:ext cx="40767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076700" cy="2514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810000"/>
            <a:ext cx="4076700" cy="2514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1" y="228600"/>
            <a:ext cx="708659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331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footer - photo righ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106362"/>
            <a:ext cx="7772400" cy="9604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                 </a:t>
            </a:r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0" y="1143000"/>
            <a:ext cx="66294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6629400" y="1097756"/>
            <a:ext cx="2514600" cy="5036339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 Single Corner Rectangle 50"/>
          <p:cNvSpPr/>
          <p:nvPr userDrawn="1"/>
        </p:nvSpPr>
        <p:spPr>
          <a:xfrm flipH="1">
            <a:off x="489856" y="2292220"/>
            <a:ext cx="8654144" cy="2502159"/>
          </a:xfrm>
          <a:prstGeom prst="round1Rect">
            <a:avLst>
              <a:gd name="adj" fmla="val 2114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white"/>
              </a:solidFill>
            </a:endParaRPr>
          </a:p>
        </p:txBody>
      </p:sp>
      <p:pic>
        <p:nvPicPr>
          <p:cNvPr id="66" name="Picture 2"/>
          <p:cNvPicPr>
            <a:picLocks noChangeAspect="1" noChangeArrowheads="1"/>
          </p:cNvPicPr>
          <p:nvPr userDrawn="1"/>
        </p:nvPicPr>
        <p:blipFill>
          <a:blip r:embed="rId2" cstate="screen">
            <a:grayscl/>
          </a:blip>
          <a:srcRect/>
          <a:stretch>
            <a:fillRect/>
          </a:stretch>
        </p:blipFill>
        <p:spPr bwMode="ltGray">
          <a:xfrm>
            <a:off x="1163216" y="2674775"/>
            <a:ext cx="1467175" cy="181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3"/>
          <p:cNvPicPr>
            <a:picLocks noChangeAspect="1" noChangeArrowheads="1"/>
          </p:cNvPicPr>
          <p:nvPr userDrawn="1"/>
        </p:nvPicPr>
        <p:blipFill>
          <a:blip r:embed="rId3" cstate="screen">
            <a:grayscl/>
          </a:blip>
          <a:srcRect/>
          <a:stretch>
            <a:fillRect/>
          </a:stretch>
        </p:blipFill>
        <p:spPr bwMode="ltGray">
          <a:xfrm>
            <a:off x="2636858" y="2779668"/>
            <a:ext cx="1506272" cy="153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4"/>
          <p:cNvPicPr>
            <a:picLocks noChangeAspect="1" noChangeArrowheads="1"/>
          </p:cNvPicPr>
          <p:nvPr userDrawn="1"/>
        </p:nvPicPr>
        <p:blipFill>
          <a:blip r:embed="rId4" cstate="screen">
            <a:lum bright="70000" contrast="-70000"/>
          </a:blip>
          <a:srcRect/>
          <a:stretch>
            <a:fillRect/>
          </a:stretch>
        </p:blipFill>
        <p:spPr bwMode="ltGray">
          <a:xfrm>
            <a:off x="2199617" y="3086951"/>
            <a:ext cx="1004505" cy="93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074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>
          <a:xfrm>
            <a:off x="0" y="381000"/>
            <a:ext cx="8458200" cy="6477000"/>
          </a:xfrm>
          <a:prstGeom prst="round1Rect">
            <a:avLst>
              <a:gd name="adj" fmla="val 77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7" name="Round Single Corner Rectangle 6"/>
          <p:cNvSpPr/>
          <p:nvPr userDrawn="1"/>
        </p:nvSpPr>
        <p:spPr>
          <a:xfrm flipH="1">
            <a:off x="813317" y="2575249"/>
            <a:ext cx="8330681" cy="2379306"/>
          </a:xfrm>
          <a:prstGeom prst="round1Rect">
            <a:avLst>
              <a:gd name="adj" fmla="val 19439"/>
            </a:avLst>
          </a:prstGeom>
          <a:solidFill>
            <a:schemeClr val="bg1"/>
          </a:solidFill>
          <a:ln>
            <a:gradFill flip="none">
              <a:gsLst>
                <a:gs pos="28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203200" dist="38100" dir="10800000" algn="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70345" name="Rectangle 9"/>
          <p:cNvSpPr>
            <a:spLocks noGrp="1" noChangeArrowheads="1"/>
          </p:cNvSpPr>
          <p:nvPr userDrawn="1">
            <p:ph type="ctrTitle"/>
          </p:nvPr>
        </p:nvSpPr>
        <p:spPr>
          <a:xfrm>
            <a:off x="1295400" y="2971800"/>
            <a:ext cx="7239000" cy="1617518"/>
          </a:xfrm>
        </p:spPr>
        <p:txBody>
          <a:bodyPr anchor="ctr"/>
          <a:lstStyle>
            <a:lvl1pPr>
              <a:defRPr b="0" i="0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2679826" y="5366442"/>
            <a:ext cx="5167745" cy="1204865"/>
          </a:xfrm>
        </p:spPr>
        <p:txBody>
          <a:bodyPr anchor="ctr"/>
          <a:lstStyle>
            <a:lvl1pPr marL="0" indent="0" algn="r">
              <a:spcBef>
                <a:spcPct val="0"/>
              </a:spcBef>
              <a:spcAft>
                <a:spcPct val="0"/>
              </a:spcAft>
              <a:buFont typeface="Univers" pitchFamily="34" charset="0"/>
              <a:buNone/>
              <a:defRPr sz="240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96625" y="1048974"/>
            <a:ext cx="2819400" cy="574322"/>
          </a:xfrm>
          <a:prstGeom prst="rect">
            <a:avLst/>
          </a:prstGeom>
          <a:noFill/>
        </p:spPr>
      </p:pic>
      <p:pic>
        <p:nvPicPr>
          <p:cNvPr id="9" name="Picture 12" descr="Spectra_Energy_blue_black_600ppi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14607" y="906130"/>
            <a:ext cx="1606588" cy="86001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75434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228600"/>
            <a:ext cx="6738256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498" y="1131124"/>
            <a:ext cx="8305800" cy="5181600"/>
          </a:xfrm>
        </p:spPr>
        <p:txBody>
          <a:bodyPr/>
          <a:lstStyle>
            <a:lvl1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511175" indent="-227013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51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/>
          <p:cNvSpPr/>
          <p:nvPr userDrawn="1"/>
        </p:nvSpPr>
        <p:spPr>
          <a:xfrm>
            <a:off x="0" y="391885"/>
            <a:ext cx="8400661" cy="6410131"/>
          </a:xfrm>
          <a:prstGeom prst="round1Rect">
            <a:avLst>
              <a:gd name="adj" fmla="val 7309"/>
            </a:avLst>
          </a:prstGeom>
          <a:noFill/>
          <a:ln>
            <a:gradFill flip="none">
              <a:gsLst>
                <a:gs pos="28000">
                  <a:srgbClr val="FFFFFF"/>
                </a:gs>
                <a:gs pos="100000">
                  <a:schemeClr val="bg1">
                    <a:lumMod val="75000"/>
                  </a:scheme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53035" y="4219728"/>
            <a:ext cx="8387501" cy="0"/>
          </a:xfrm>
          <a:prstGeom prst="line">
            <a:avLst/>
          </a:prstGeom>
          <a:ln w="28575">
            <a:solidFill>
              <a:srgbClr val="0071BC"/>
            </a:solidFill>
          </a:ln>
          <a:effectLst/>
          <a:scene3d>
            <a:camera prst="orthographicFront"/>
            <a:lightRig rig="threePt" dir="t"/>
          </a:scene3d>
          <a:sp3d prstMaterial="softEdge">
            <a:bevelT w="317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68556" y="2590800"/>
            <a:ext cx="7232444" cy="1617518"/>
          </a:xfrm>
        </p:spPr>
        <p:txBody>
          <a:bodyPr anchor="b"/>
          <a:lstStyle>
            <a:lvl1pPr>
              <a:defRPr i="0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768556" y="4610711"/>
            <a:ext cx="5167745" cy="1305791"/>
          </a:xfrm>
        </p:spPr>
        <p:txBody>
          <a:bodyPr anchor="b"/>
          <a:lstStyle>
            <a:lvl1pPr marL="0" indent="0" algn="l">
              <a:spcBef>
                <a:spcPct val="0"/>
              </a:spcBef>
              <a:spcAft>
                <a:spcPct val="0"/>
              </a:spcAft>
              <a:buFont typeface="Univers" pitchFamily="34" charset="0"/>
              <a:buNone/>
              <a:defRPr sz="2400" i="1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96625" y="1143001"/>
            <a:ext cx="2819400" cy="574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3244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086600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9820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69341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431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0865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96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548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3008313" cy="4678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70103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4940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143000"/>
            <a:ext cx="40767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076700" cy="2514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810000"/>
            <a:ext cx="4076700" cy="2514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70865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413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footer - photo lef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114300"/>
            <a:ext cx="7772400" cy="9604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                 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514600" y="1143000"/>
            <a:ext cx="66294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0" y="1097756"/>
            <a:ext cx="2514600" cy="5036339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>
          <a:xfrm>
            <a:off x="0" y="381000"/>
            <a:ext cx="8458200" cy="6477000"/>
          </a:xfrm>
          <a:prstGeom prst="round1Rect">
            <a:avLst>
              <a:gd name="adj" fmla="val 77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7" name="Round Single Corner Rectangle 6"/>
          <p:cNvSpPr/>
          <p:nvPr userDrawn="1"/>
        </p:nvSpPr>
        <p:spPr>
          <a:xfrm flipH="1">
            <a:off x="813317" y="2575249"/>
            <a:ext cx="8330681" cy="2379306"/>
          </a:xfrm>
          <a:prstGeom prst="round1Rect">
            <a:avLst>
              <a:gd name="adj" fmla="val 19439"/>
            </a:avLst>
          </a:prstGeom>
          <a:solidFill>
            <a:schemeClr val="bg1"/>
          </a:solidFill>
          <a:ln>
            <a:gradFill flip="none">
              <a:gsLst>
                <a:gs pos="28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203200" dist="38100" dir="10800000" algn="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70345" name="Rectangle 9"/>
          <p:cNvSpPr>
            <a:spLocks noGrp="1" noChangeArrowheads="1"/>
          </p:cNvSpPr>
          <p:nvPr userDrawn="1">
            <p:ph type="ctrTitle"/>
          </p:nvPr>
        </p:nvSpPr>
        <p:spPr>
          <a:xfrm>
            <a:off x="1295400" y="2971800"/>
            <a:ext cx="7239000" cy="1617518"/>
          </a:xfrm>
        </p:spPr>
        <p:txBody>
          <a:bodyPr anchor="ctr"/>
          <a:lstStyle>
            <a:lvl1pPr>
              <a:defRPr b="0" i="0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2679826" y="5366442"/>
            <a:ext cx="5167745" cy="1204865"/>
          </a:xfrm>
        </p:spPr>
        <p:txBody>
          <a:bodyPr anchor="ctr"/>
          <a:lstStyle>
            <a:lvl1pPr marL="0" indent="0" algn="r">
              <a:spcBef>
                <a:spcPct val="0"/>
              </a:spcBef>
              <a:spcAft>
                <a:spcPct val="0"/>
              </a:spcAft>
              <a:buFont typeface="Univers" pitchFamily="34" charset="0"/>
              <a:buNone/>
              <a:defRPr sz="240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96625" y="1048974"/>
            <a:ext cx="2819400" cy="574322"/>
          </a:xfrm>
          <a:prstGeom prst="rect">
            <a:avLst/>
          </a:prstGeom>
          <a:noFill/>
        </p:spPr>
      </p:pic>
      <p:pic>
        <p:nvPicPr>
          <p:cNvPr id="9" name="Picture 12" descr="Spectra_Energy_blue_black_600ppi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14607" y="906130"/>
            <a:ext cx="1606588" cy="86001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226785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228600"/>
            <a:ext cx="6738256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498" y="1131124"/>
            <a:ext cx="8305800" cy="5181600"/>
          </a:xfrm>
        </p:spPr>
        <p:txBody>
          <a:bodyPr/>
          <a:lstStyle>
            <a:lvl1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511175" indent="-227013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32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/>
          <p:cNvSpPr/>
          <p:nvPr userDrawn="1"/>
        </p:nvSpPr>
        <p:spPr>
          <a:xfrm>
            <a:off x="0" y="391885"/>
            <a:ext cx="8400661" cy="6410131"/>
          </a:xfrm>
          <a:prstGeom prst="round1Rect">
            <a:avLst>
              <a:gd name="adj" fmla="val 7309"/>
            </a:avLst>
          </a:prstGeom>
          <a:noFill/>
          <a:ln>
            <a:gradFill flip="none">
              <a:gsLst>
                <a:gs pos="28000">
                  <a:srgbClr val="FFFFFF"/>
                </a:gs>
                <a:gs pos="100000">
                  <a:schemeClr val="bg1">
                    <a:lumMod val="75000"/>
                  </a:scheme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53035" y="4219728"/>
            <a:ext cx="8387501" cy="0"/>
          </a:xfrm>
          <a:prstGeom prst="line">
            <a:avLst/>
          </a:prstGeom>
          <a:ln w="28575">
            <a:solidFill>
              <a:srgbClr val="0071BC"/>
            </a:solidFill>
          </a:ln>
          <a:effectLst/>
          <a:scene3d>
            <a:camera prst="orthographicFront"/>
            <a:lightRig rig="threePt" dir="t"/>
          </a:scene3d>
          <a:sp3d prstMaterial="softEdge">
            <a:bevelT w="317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68556" y="2590800"/>
            <a:ext cx="7232444" cy="1617518"/>
          </a:xfrm>
        </p:spPr>
        <p:txBody>
          <a:bodyPr anchor="b"/>
          <a:lstStyle>
            <a:lvl1pPr>
              <a:defRPr i="0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768556" y="4610711"/>
            <a:ext cx="5167745" cy="1305791"/>
          </a:xfrm>
        </p:spPr>
        <p:txBody>
          <a:bodyPr anchor="b"/>
          <a:lstStyle>
            <a:lvl1pPr marL="0" indent="0" algn="l">
              <a:spcBef>
                <a:spcPct val="0"/>
              </a:spcBef>
              <a:spcAft>
                <a:spcPct val="0"/>
              </a:spcAft>
              <a:buFont typeface="Univers" pitchFamily="34" charset="0"/>
              <a:buNone/>
              <a:defRPr sz="2400" i="1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96625" y="1143001"/>
            <a:ext cx="2819400" cy="574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2817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086600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1276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69341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5323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0865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162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097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3008313" cy="4678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70103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132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143000"/>
            <a:ext cx="40767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076700" cy="2514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810000"/>
            <a:ext cx="4076700" cy="2514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70865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282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>
          <a:xfrm>
            <a:off x="0" y="381000"/>
            <a:ext cx="8458200" cy="6477000"/>
          </a:xfrm>
          <a:prstGeom prst="round1Rect">
            <a:avLst>
              <a:gd name="adj" fmla="val 77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7" name="Round Single Corner Rectangle 6"/>
          <p:cNvSpPr/>
          <p:nvPr userDrawn="1"/>
        </p:nvSpPr>
        <p:spPr>
          <a:xfrm flipH="1">
            <a:off x="813317" y="2575249"/>
            <a:ext cx="8330681" cy="2379306"/>
          </a:xfrm>
          <a:prstGeom prst="round1Rect">
            <a:avLst>
              <a:gd name="adj" fmla="val 19439"/>
            </a:avLst>
          </a:prstGeom>
          <a:solidFill>
            <a:schemeClr val="bg1"/>
          </a:solidFill>
          <a:ln>
            <a:gradFill flip="none">
              <a:gsLst>
                <a:gs pos="28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203200" dist="38100" dir="10800000" algn="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70345" name="Rectangle 9"/>
          <p:cNvSpPr>
            <a:spLocks noGrp="1" noChangeArrowheads="1"/>
          </p:cNvSpPr>
          <p:nvPr userDrawn="1">
            <p:ph type="ctrTitle"/>
          </p:nvPr>
        </p:nvSpPr>
        <p:spPr>
          <a:xfrm>
            <a:off x="1295400" y="2971800"/>
            <a:ext cx="7239000" cy="1617518"/>
          </a:xfrm>
        </p:spPr>
        <p:txBody>
          <a:bodyPr anchor="ctr"/>
          <a:lstStyle>
            <a:lvl1pPr>
              <a:defRPr b="0" i="0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2679826" y="5366442"/>
            <a:ext cx="5167745" cy="1204865"/>
          </a:xfrm>
        </p:spPr>
        <p:txBody>
          <a:bodyPr anchor="ctr"/>
          <a:lstStyle>
            <a:lvl1pPr marL="0" indent="0" algn="r">
              <a:spcBef>
                <a:spcPct val="0"/>
              </a:spcBef>
              <a:spcAft>
                <a:spcPct val="0"/>
              </a:spcAft>
              <a:buFont typeface="Univers" pitchFamily="34" charset="0"/>
              <a:buNone/>
              <a:defRPr sz="240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96625" y="1048974"/>
            <a:ext cx="2819400" cy="574322"/>
          </a:xfrm>
          <a:prstGeom prst="rect">
            <a:avLst/>
          </a:prstGeom>
          <a:noFill/>
        </p:spPr>
      </p:pic>
      <p:pic>
        <p:nvPicPr>
          <p:cNvPr id="9" name="Picture 12" descr="Spectra_Energy_blue_black_600ppi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14607" y="906130"/>
            <a:ext cx="1606588" cy="86001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040610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foot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7772400" cy="9604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0" y="1143000"/>
            <a:ext cx="91440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228600"/>
            <a:ext cx="6738256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498" y="1131124"/>
            <a:ext cx="8305800" cy="5181600"/>
          </a:xfrm>
        </p:spPr>
        <p:txBody>
          <a:bodyPr/>
          <a:lstStyle>
            <a:lvl1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511175" indent="-227013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60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/>
          <p:cNvSpPr/>
          <p:nvPr userDrawn="1"/>
        </p:nvSpPr>
        <p:spPr>
          <a:xfrm>
            <a:off x="0" y="391885"/>
            <a:ext cx="8400661" cy="6410131"/>
          </a:xfrm>
          <a:prstGeom prst="round1Rect">
            <a:avLst>
              <a:gd name="adj" fmla="val 7309"/>
            </a:avLst>
          </a:prstGeom>
          <a:noFill/>
          <a:ln>
            <a:gradFill flip="none">
              <a:gsLst>
                <a:gs pos="28000">
                  <a:srgbClr val="FFFFFF"/>
                </a:gs>
                <a:gs pos="100000">
                  <a:schemeClr val="bg1">
                    <a:lumMod val="75000"/>
                  </a:scheme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53035" y="4219728"/>
            <a:ext cx="8387501" cy="0"/>
          </a:xfrm>
          <a:prstGeom prst="line">
            <a:avLst/>
          </a:prstGeom>
          <a:ln w="28575">
            <a:solidFill>
              <a:srgbClr val="0071BC"/>
            </a:solidFill>
          </a:ln>
          <a:effectLst/>
          <a:scene3d>
            <a:camera prst="orthographicFront"/>
            <a:lightRig rig="threePt" dir="t"/>
          </a:scene3d>
          <a:sp3d prstMaterial="softEdge">
            <a:bevelT w="317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68556" y="2590800"/>
            <a:ext cx="7232444" cy="1617518"/>
          </a:xfrm>
        </p:spPr>
        <p:txBody>
          <a:bodyPr anchor="b"/>
          <a:lstStyle>
            <a:lvl1pPr>
              <a:defRPr i="0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768556" y="4610711"/>
            <a:ext cx="5167745" cy="1305791"/>
          </a:xfrm>
        </p:spPr>
        <p:txBody>
          <a:bodyPr anchor="b"/>
          <a:lstStyle>
            <a:lvl1pPr marL="0" indent="0" algn="l">
              <a:spcBef>
                <a:spcPct val="0"/>
              </a:spcBef>
              <a:spcAft>
                <a:spcPct val="0"/>
              </a:spcAft>
              <a:buFont typeface="Univers" pitchFamily="34" charset="0"/>
              <a:buNone/>
              <a:defRPr sz="2400" i="1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96625" y="1143001"/>
            <a:ext cx="2819400" cy="574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5571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086600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4697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69341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500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0865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5797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226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3008313" cy="4678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70103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8344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143000"/>
            <a:ext cx="40767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076700" cy="2514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810000"/>
            <a:ext cx="4076700" cy="2514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70865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3488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>
          <a:xfrm>
            <a:off x="0" y="381000"/>
            <a:ext cx="8458200" cy="6477000"/>
          </a:xfrm>
          <a:prstGeom prst="round1Rect">
            <a:avLst>
              <a:gd name="adj" fmla="val 77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7" name="Round Single Corner Rectangle 6"/>
          <p:cNvSpPr/>
          <p:nvPr userDrawn="1"/>
        </p:nvSpPr>
        <p:spPr>
          <a:xfrm flipH="1">
            <a:off x="813317" y="2575249"/>
            <a:ext cx="8330681" cy="2379306"/>
          </a:xfrm>
          <a:prstGeom prst="round1Rect">
            <a:avLst>
              <a:gd name="adj" fmla="val 19439"/>
            </a:avLst>
          </a:prstGeom>
          <a:solidFill>
            <a:schemeClr val="bg1"/>
          </a:solidFill>
          <a:ln>
            <a:gradFill flip="none">
              <a:gsLst>
                <a:gs pos="28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203200" dist="38100" dir="10800000" algn="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70345" name="Rectangle 9"/>
          <p:cNvSpPr>
            <a:spLocks noGrp="1" noChangeArrowheads="1"/>
          </p:cNvSpPr>
          <p:nvPr userDrawn="1">
            <p:ph type="ctrTitle"/>
          </p:nvPr>
        </p:nvSpPr>
        <p:spPr>
          <a:xfrm>
            <a:off x="1295400" y="2971800"/>
            <a:ext cx="7239000" cy="1617518"/>
          </a:xfrm>
        </p:spPr>
        <p:txBody>
          <a:bodyPr anchor="ctr"/>
          <a:lstStyle>
            <a:lvl1pPr>
              <a:defRPr b="0" i="0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2679826" y="5366442"/>
            <a:ext cx="5167745" cy="1204865"/>
          </a:xfrm>
        </p:spPr>
        <p:txBody>
          <a:bodyPr anchor="ctr"/>
          <a:lstStyle>
            <a:lvl1pPr marL="0" indent="0" algn="r">
              <a:spcBef>
                <a:spcPct val="0"/>
              </a:spcBef>
              <a:spcAft>
                <a:spcPct val="0"/>
              </a:spcAft>
              <a:buFont typeface="Univers" pitchFamily="34" charset="0"/>
              <a:buNone/>
              <a:defRPr sz="240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96625" y="1048974"/>
            <a:ext cx="2819400" cy="574322"/>
          </a:xfrm>
          <a:prstGeom prst="rect">
            <a:avLst/>
          </a:prstGeom>
          <a:noFill/>
        </p:spPr>
      </p:pic>
      <p:pic>
        <p:nvPicPr>
          <p:cNvPr id="9" name="Picture 12" descr="Spectra_Energy_blue_black_600ppi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14607" y="906130"/>
            <a:ext cx="1606588" cy="86001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53324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228600"/>
            <a:ext cx="6738256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498" y="1131124"/>
            <a:ext cx="8305800" cy="5181600"/>
          </a:xfrm>
        </p:spPr>
        <p:txBody>
          <a:bodyPr/>
          <a:lstStyle>
            <a:lvl1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511175" indent="-227013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94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main 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81200"/>
            <a:ext cx="7772400" cy="533400"/>
          </a:xfrm>
        </p:spPr>
        <p:txBody>
          <a:bodyPr>
            <a:noAutofit/>
          </a:bodyPr>
          <a:lstStyle>
            <a:lvl1pPr algn="l">
              <a:defRPr sz="3600" cap="none" baseline="0"/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2590800"/>
            <a:ext cx="6324600" cy="106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75000"/>
              </a:lnSpc>
              <a:buNone/>
              <a:defRPr sz="2800" cap="none" baseline="0">
                <a:solidFill>
                  <a:srgbClr val="0066B3"/>
                </a:solidFill>
                <a:latin typeface="Franklin Gothic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Date</a:t>
            </a:r>
          </a:p>
          <a:p>
            <a:r>
              <a:rPr lang="en-US" dirty="0" smtClean="0"/>
              <a:t>Location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/>
          <p:cNvSpPr/>
          <p:nvPr userDrawn="1"/>
        </p:nvSpPr>
        <p:spPr>
          <a:xfrm>
            <a:off x="0" y="391885"/>
            <a:ext cx="8400661" cy="6410131"/>
          </a:xfrm>
          <a:prstGeom prst="round1Rect">
            <a:avLst>
              <a:gd name="adj" fmla="val 7309"/>
            </a:avLst>
          </a:prstGeom>
          <a:noFill/>
          <a:ln>
            <a:gradFill flip="none">
              <a:gsLst>
                <a:gs pos="28000">
                  <a:srgbClr val="FFFFFF"/>
                </a:gs>
                <a:gs pos="100000">
                  <a:schemeClr val="bg1">
                    <a:lumMod val="75000"/>
                  </a:scheme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53035" y="4219728"/>
            <a:ext cx="8387501" cy="0"/>
          </a:xfrm>
          <a:prstGeom prst="line">
            <a:avLst/>
          </a:prstGeom>
          <a:ln w="28575">
            <a:solidFill>
              <a:srgbClr val="0071BC"/>
            </a:solidFill>
          </a:ln>
          <a:effectLst/>
          <a:scene3d>
            <a:camera prst="orthographicFront"/>
            <a:lightRig rig="threePt" dir="t"/>
          </a:scene3d>
          <a:sp3d prstMaterial="softEdge">
            <a:bevelT w="317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68556" y="2590800"/>
            <a:ext cx="7232444" cy="1617518"/>
          </a:xfrm>
        </p:spPr>
        <p:txBody>
          <a:bodyPr anchor="b"/>
          <a:lstStyle>
            <a:lvl1pPr>
              <a:defRPr i="0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768556" y="4610711"/>
            <a:ext cx="5167745" cy="1305791"/>
          </a:xfrm>
        </p:spPr>
        <p:txBody>
          <a:bodyPr anchor="b"/>
          <a:lstStyle>
            <a:lvl1pPr marL="0" indent="0" algn="l">
              <a:spcBef>
                <a:spcPct val="0"/>
              </a:spcBef>
              <a:spcAft>
                <a:spcPct val="0"/>
              </a:spcAft>
              <a:buFont typeface="Univers" pitchFamily="34" charset="0"/>
              <a:buNone/>
              <a:defRPr sz="2400" i="1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96625" y="1143001"/>
            <a:ext cx="2819400" cy="574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9324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086600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6302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69341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0610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0865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8373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371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3008313" cy="4678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70103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3721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143000"/>
            <a:ext cx="40767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076700" cy="2514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810000"/>
            <a:ext cx="4076700" cy="2514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70865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7193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>
          <a:xfrm>
            <a:off x="0" y="381000"/>
            <a:ext cx="8458200" cy="6477000"/>
          </a:xfrm>
          <a:prstGeom prst="round1Rect">
            <a:avLst>
              <a:gd name="adj" fmla="val 77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7" name="Round Single Corner Rectangle 6"/>
          <p:cNvSpPr/>
          <p:nvPr userDrawn="1"/>
        </p:nvSpPr>
        <p:spPr>
          <a:xfrm flipH="1">
            <a:off x="813317" y="2575249"/>
            <a:ext cx="8330681" cy="2379306"/>
          </a:xfrm>
          <a:prstGeom prst="round1Rect">
            <a:avLst>
              <a:gd name="adj" fmla="val 19439"/>
            </a:avLst>
          </a:prstGeom>
          <a:solidFill>
            <a:schemeClr val="bg1"/>
          </a:solidFill>
          <a:ln>
            <a:gradFill flip="none">
              <a:gsLst>
                <a:gs pos="28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203200" dist="38100" dir="10800000" algn="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70345" name="Rectangle 9"/>
          <p:cNvSpPr>
            <a:spLocks noGrp="1" noChangeArrowheads="1"/>
          </p:cNvSpPr>
          <p:nvPr userDrawn="1">
            <p:ph type="ctrTitle"/>
          </p:nvPr>
        </p:nvSpPr>
        <p:spPr>
          <a:xfrm>
            <a:off x="1295400" y="2971800"/>
            <a:ext cx="7239000" cy="1617518"/>
          </a:xfrm>
        </p:spPr>
        <p:txBody>
          <a:bodyPr anchor="ctr"/>
          <a:lstStyle>
            <a:lvl1pPr>
              <a:defRPr b="0" i="0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2679826" y="5366442"/>
            <a:ext cx="5167745" cy="1204865"/>
          </a:xfrm>
        </p:spPr>
        <p:txBody>
          <a:bodyPr anchor="ctr"/>
          <a:lstStyle>
            <a:lvl1pPr marL="0" indent="0" algn="r">
              <a:spcBef>
                <a:spcPct val="0"/>
              </a:spcBef>
              <a:spcAft>
                <a:spcPct val="0"/>
              </a:spcAft>
              <a:buFont typeface="Univers" pitchFamily="34" charset="0"/>
              <a:buNone/>
              <a:defRPr sz="240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96625" y="1048974"/>
            <a:ext cx="2819400" cy="574322"/>
          </a:xfrm>
          <a:prstGeom prst="rect">
            <a:avLst/>
          </a:prstGeom>
          <a:noFill/>
        </p:spPr>
      </p:pic>
      <p:pic>
        <p:nvPicPr>
          <p:cNvPr id="9" name="Picture 12" descr="Spectra_Energy_blue_black_600ppi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14607" y="906130"/>
            <a:ext cx="1606588" cy="86001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01125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228600"/>
            <a:ext cx="6738256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498" y="1131124"/>
            <a:ext cx="8305800" cy="5181600"/>
          </a:xfrm>
        </p:spPr>
        <p:txBody>
          <a:bodyPr/>
          <a:lstStyle>
            <a:lvl1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511175" indent="-227013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8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/>
          <p:cNvSpPr/>
          <p:nvPr userDrawn="1"/>
        </p:nvSpPr>
        <p:spPr>
          <a:xfrm>
            <a:off x="0" y="391885"/>
            <a:ext cx="8400661" cy="6410131"/>
          </a:xfrm>
          <a:prstGeom prst="round1Rect">
            <a:avLst>
              <a:gd name="adj" fmla="val 7309"/>
            </a:avLst>
          </a:prstGeom>
          <a:noFill/>
          <a:ln>
            <a:gradFill flip="none">
              <a:gsLst>
                <a:gs pos="28000">
                  <a:srgbClr val="FFFFFF"/>
                </a:gs>
                <a:gs pos="100000">
                  <a:schemeClr val="bg1">
                    <a:lumMod val="75000"/>
                  </a:scheme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53035" y="4219728"/>
            <a:ext cx="8387501" cy="0"/>
          </a:xfrm>
          <a:prstGeom prst="line">
            <a:avLst/>
          </a:prstGeom>
          <a:ln w="28575">
            <a:solidFill>
              <a:srgbClr val="0071BC"/>
            </a:solidFill>
          </a:ln>
          <a:effectLst/>
          <a:scene3d>
            <a:camera prst="orthographicFront"/>
            <a:lightRig rig="threePt" dir="t"/>
          </a:scene3d>
          <a:sp3d prstMaterial="softEdge">
            <a:bevelT w="317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68556" y="2590800"/>
            <a:ext cx="7232444" cy="1617518"/>
          </a:xfrm>
        </p:spPr>
        <p:txBody>
          <a:bodyPr anchor="b"/>
          <a:lstStyle>
            <a:lvl1pPr>
              <a:defRPr i="0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768556" y="4610711"/>
            <a:ext cx="5167745" cy="1305791"/>
          </a:xfrm>
        </p:spPr>
        <p:txBody>
          <a:bodyPr anchor="b"/>
          <a:lstStyle>
            <a:lvl1pPr marL="0" indent="0" algn="l">
              <a:spcBef>
                <a:spcPct val="0"/>
              </a:spcBef>
              <a:spcAft>
                <a:spcPct val="0"/>
              </a:spcAft>
              <a:buFont typeface="Univers" pitchFamily="34" charset="0"/>
              <a:buNone/>
              <a:defRPr sz="2400" i="1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96625" y="1143001"/>
            <a:ext cx="2819400" cy="574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388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- with title arrow - photo lef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257800" y="2590800"/>
            <a:ext cx="3657600" cy="6096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Section Divider: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00" y="3200400"/>
            <a:ext cx="3657600" cy="1219200"/>
          </a:xfrm>
        </p:spPr>
        <p:txBody>
          <a:bodyPr>
            <a:noAutofit/>
          </a:bodyPr>
          <a:lstStyle>
            <a:lvl1pPr marL="0" indent="0" algn="l">
              <a:buNone/>
              <a:defRPr sz="3600" cap="none" baseline="0">
                <a:solidFill>
                  <a:srgbClr val="0066B3"/>
                </a:solidFill>
                <a:latin typeface="Franklin Gothic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Title to go here Title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086600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321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69341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811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0865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3291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61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3008313" cy="4678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70103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135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143000"/>
            <a:ext cx="40767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076700" cy="2514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810000"/>
            <a:ext cx="4076700" cy="2514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70865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663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>
          <a:xfrm>
            <a:off x="0" y="381000"/>
            <a:ext cx="8458200" cy="6477000"/>
          </a:xfrm>
          <a:prstGeom prst="round1Rect">
            <a:avLst>
              <a:gd name="adj" fmla="val 77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7" name="Round Single Corner Rectangle 6"/>
          <p:cNvSpPr/>
          <p:nvPr userDrawn="1"/>
        </p:nvSpPr>
        <p:spPr>
          <a:xfrm flipH="1">
            <a:off x="813317" y="2575249"/>
            <a:ext cx="8330681" cy="2379306"/>
          </a:xfrm>
          <a:prstGeom prst="round1Rect">
            <a:avLst>
              <a:gd name="adj" fmla="val 19439"/>
            </a:avLst>
          </a:prstGeom>
          <a:solidFill>
            <a:schemeClr val="bg1"/>
          </a:solidFill>
          <a:ln>
            <a:gradFill flip="none">
              <a:gsLst>
                <a:gs pos="28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203200" dist="38100" dir="10800000" algn="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70345" name="Rectangle 9"/>
          <p:cNvSpPr>
            <a:spLocks noGrp="1" noChangeArrowheads="1"/>
          </p:cNvSpPr>
          <p:nvPr userDrawn="1">
            <p:ph type="ctrTitle"/>
          </p:nvPr>
        </p:nvSpPr>
        <p:spPr>
          <a:xfrm>
            <a:off x="1295400" y="2971800"/>
            <a:ext cx="7239000" cy="1617518"/>
          </a:xfrm>
        </p:spPr>
        <p:txBody>
          <a:bodyPr anchor="ctr"/>
          <a:lstStyle>
            <a:lvl1pPr>
              <a:defRPr b="0" i="0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2679826" y="5366442"/>
            <a:ext cx="5167745" cy="1204865"/>
          </a:xfrm>
        </p:spPr>
        <p:txBody>
          <a:bodyPr anchor="ctr"/>
          <a:lstStyle>
            <a:lvl1pPr marL="0" indent="0" algn="r">
              <a:spcBef>
                <a:spcPct val="0"/>
              </a:spcBef>
              <a:spcAft>
                <a:spcPct val="0"/>
              </a:spcAft>
              <a:buFont typeface="Univers" pitchFamily="34" charset="0"/>
              <a:buNone/>
              <a:defRPr sz="240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96625" y="1048974"/>
            <a:ext cx="2819400" cy="574322"/>
          </a:xfrm>
          <a:prstGeom prst="rect">
            <a:avLst/>
          </a:prstGeom>
          <a:noFill/>
        </p:spPr>
      </p:pic>
      <p:pic>
        <p:nvPicPr>
          <p:cNvPr id="9" name="Picture 12" descr="Spectra_Energy_blue_black_600ppi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14607" y="906130"/>
            <a:ext cx="1606588" cy="86001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28329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228600"/>
            <a:ext cx="6738256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498" y="1131124"/>
            <a:ext cx="8305800" cy="5181600"/>
          </a:xfrm>
        </p:spPr>
        <p:txBody>
          <a:bodyPr/>
          <a:lstStyle>
            <a:lvl1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511175" indent="-227013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07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/>
          <p:cNvSpPr/>
          <p:nvPr userDrawn="1"/>
        </p:nvSpPr>
        <p:spPr>
          <a:xfrm>
            <a:off x="0" y="391885"/>
            <a:ext cx="8400661" cy="6410131"/>
          </a:xfrm>
          <a:prstGeom prst="round1Rect">
            <a:avLst>
              <a:gd name="adj" fmla="val 7309"/>
            </a:avLst>
          </a:prstGeom>
          <a:noFill/>
          <a:ln>
            <a:gradFill flip="none">
              <a:gsLst>
                <a:gs pos="28000">
                  <a:srgbClr val="FFFFFF"/>
                </a:gs>
                <a:gs pos="100000">
                  <a:schemeClr val="bg1">
                    <a:lumMod val="75000"/>
                  </a:scheme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53035" y="4219728"/>
            <a:ext cx="8387501" cy="0"/>
          </a:xfrm>
          <a:prstGeom prst="line">
            <a:avLst/>
          </a:prstGeom>
          <a:ln w="28575">
            <a:solidFill>
              <a:srgbClr val="0071BC"/>
            </a:solidFill>
          </a:ln>
          <a:effectLst/>
          <a:scene3d>
            <a:camera prst="orthographicFront"/>
            <a:lightRig rig="threePt" dir="t"/>
          </a:scene3d>
          <a:sp3d prstMaterial="softEdge">
            <a:bevelT w="317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68556" y="2590800"/>
            <a:ext cx="7232444" cy="1617518"/>
          </a:xfrm>
        </p:spPr>
        <p:txBody>
          <a:bodyPr anchor="b"/>
          <a:lstStyle>
            <a:lvl1pPr>
              <a:defRPr i="0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768556" y="4610711"/>
            <a:ext cx="5167745" cy="1305791"/>
          </a:xfrm>
        </p:spPr>
        <p:txBody>
          <a:bodyPr anchor="b"/>
          <a:lstStyle>
            <a:lvl1pPr marL="0" indent="0" algn="l">
              <a:spcBef>
                <a:spcPct val="0"/>
              </a:spcBef>
              <a:spcAft>
                <a:spcPct val="0"/>
              </a:spcAft>
              <a:buFont typeface="Univers" pitchFamily="34" charset="0"/>
              <a:buNone/>
              <a:defRPr sz="2400" i="1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96625" y="1143001"/>
            <a:ext cx="2819400" cy="574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6953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086600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0204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- without title arrow - photo righ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2590800"/>
            <a:ext cx="3657600" cy="6096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Section Divider: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3200400"/>
            <a:ext cx="3657600" cy="1219200"/>
          </a:xfrm>
        </p:spPr>
        <p:txBody>
          <a:bodyPr>
            <a:noAutofit/>
          </a:bodyPr>
          <a:lstStyle>
            <a:lvl1pPr marL="0" indent="0" algn="l">
              <a:buNone/>
              <a:defRPr sz="3600" cap="none" baseline="0">
                <a:solidFill>
                  <a:srgbClr val="0066B3"/>
                </a:solidFill>
                <a:latin typeface="Franklin Gothic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Title to go here Title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69341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7788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0865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2571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51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3008313" cy="4678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70103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032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143000"/>
            <a:ext cx="40767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076700" cy="2514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810000"/>
            <a:ext cx="4076700" cy="2514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70865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2334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>
          <a:xfrm>
            <a:off x="0" y="381000"/>
            <a:ext cx="8458200" cy="6477000"/>
          </a:xfrm>
          <a:prstGeom prst="round1Rect">
            <a:avLst>
              <a:gd name="adj" fmla="val 77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7" name="Round Single Corner Rectangle 6"/>
          <p:cNvSpPr/>
          <p:nvPr userDrawn="1"/>
        </p:nvSpPr>
        <p:spPr bwMode="gray">
          <a:xfrm flipH="1">
            <a:off x="813317" y="2575249"/>
            <a:ext cx="8330681" cy="2379306"/>
          </a:xfrm>
          <a:prstGeom prst="round1Rect">
            <a:avLst>
              <a:gd name="adj" fmla="val 19439"/>
            </a:avLst>
          </a:prstGeom>
          <a:solidFill>
            <a:schemeClr val="bg1"/>
          </a:solidFill>
          <a:ln>
            <a:gradFill flip="none" rotWithShape="1">
              <a:gsLst>
                <a:gs pos="28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203200" dist="38100" dir="10800000" algn="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70345" name="Rectangle 9"/>
          <p:cNvSpPr>
            <a:spLocks noGrp="1" noChangeArrowheads="1"/>
          </p:cNvSpPr>
          <p:nvPr userDrawn="1">
            <p:ph type="ctrTitle"/>
          </p:nvPr>
        </p:nvSpPr>
        <p:spPr>
          <a:xfrm>
            <a:off x="1295400" y="2971800"/>
            <a:ext cx="7239000" cy="1617518"/>
          </a:xfrm>
        </p:spPr>
        <p:txBody>
          <a:bodyPr anchor="ctr"/>
          <a:lstStyle>
            <a:lvl1pPr>
              <a:defRPr b="0" i="0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2679826" y="5366442"/>
            <a:ext cx="5167745" cy="1204865"/>
          </a:xfrm>
        </p:spPr>
        <p:txBody>
          <a:bodyPr anchor="ctr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Univers" pitchFamily="34" charset="0"/>
              <a:buNone/>
              <a:defRPr sz="240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8657" y="984321"/>
            <a:ext cx="3391250" cy="690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1053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228600"/>
            <a:ext cx="6738256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05800" cy="5181600"/>
          </a:xfrm>
        </p:spPr>
        <p:txBody>
          <a:bodyPr/>
          <a:lstStyle>
            <a:lvl1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511175" indent="-227013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060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/>
          <p:cNvSpPr/>
          <p:nvPr userDrawn="1"/>
        </p:nvSpPr>
        <p:spPr bwMode="gray">
          <a:xfrm>
            <a:off x="0" y="391885"/>
            <a:ext cx="8400661" cy="6410131"/>
          </a:xfrm>
          <a:prstGeom prst="round1Rect">
            <a:avLst>
              <a:gd name="adj" fmla="val 7309"/>
            </a:avLst>
          </a:prstGeom>
          <a:noFill/>
          <a:ln>
            <a:gradFill flip="none" rotWithShape="1">
              <a:gsLst>
                <a:gs pos="28000">
                  <a:srgbClr val="FFFFFF"/>
                </a:gs>
                <a:gs pos="100000">
                  <a:schemeClr val="bg1">
                    <a:lumMod val="75000"/>
                  </a:scheme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68556" y="2590800"/>
            <a:ext cx="7232444" cy="1617518"/>
          </a:xfrm>
        </p:spPr>
        <p:txBody>
          <a:bodyPr anchor="b"/>
          <a:lstStyle>
            <a:lvl1pPr>
              <a:defRPr i="0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768556" y="4610711"/>
            <a:ext cx="5167745" cy="1305791"/>
          </a:xfrm>
        </p:spPr>
        <p:txBody>
          <a:bodyPr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Univers" pitchFamily="34" charset="0"/>
              <a:buNone/>
              <a:defRPr sz="2400" i="1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6625" y="1143001"/>
            <a:ext cx="2819400" cy="574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0529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708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958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693419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1219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5" descr="FINAL_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6" name="Rectangle 22"/>
          <p:cNvSpPr>
            <a:spLocks noGrp="1" noChangeArrowheads="1"/>
          </p:cNvSpPr>
          <p:nvPr>
            <p:ph type="ctrTitle"/>
          </p:nvPr>
        </p:nvSpPr>
        <p:spPr>
          <a:xfrm>
            <a:off x="712788" y="1292225"/>
            <a:ext cx="7523162" cy="2308225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subTitle" idx="1"/>
          </p:nvPr>
        </p:nvSpPr>
        <p:spPr>
          <a:xfrm>
            <a:off x="712788" y="3886200"/>
            <a:ext cx="6196012" cy="1752600"/>
          </a:xfrm>
        </p:spPr>
        <p:txBody>
          <a:bodyPr anchor="b"/>
          <a:lstStyle>
            <a:lvl1pPr marL="0" indent="0">
              <a:buFont typeface="Univers" pitchFamily="34" charset="-18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dt" sz="half" idx="10"/>
          </p:nvPr>
        </p:nvSpPr>
        <p:spPr>
          <a:xfrm>
            <a:off x="2178050" y="6473825"/>
            <a:ext cx="1960563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97350" y="6473825"/>
            <a:ext cx="321945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26413" y="6105525"/>
            <a:ext cx="7524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3BB62-81E7-465F-93D3-C9A5D1A0A2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471732"/>
      </p:ext>
    </p:extLst>
  </p:cSld>
  <p:clrMapOvr>
    <a:masterClrMapping/>
  </p:clrMapOvr>
  <p:transition>
    <p:fade thruBlk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708659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3770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917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3008313" cy="4678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1" y="228600"/>
            <a:ext cx="701039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2097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143000"/>
            <a:ext cx="40767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076700" cy="2514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810000"/>
            <a:ext cx="4076700" cy="2514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1" y="228600"/>
            <a:ext cx="708659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0302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52_MG_8342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334148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ltGray">
          <a:xfrm>
            <a:off x="0" y="3352800"/>
            <a:ext cx="9144000" cy="3527834"/>
          </a:xfrm>
          <a:prstGeom prst="rect">
            <a:avLst/>
          </a:prstGeom>
          <a:gradFill flip="none" rotWithShape="1">
            <a:gsLst>
              <a:gs pos="33000">
                <a:schemeClr val="tx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 bwMode="auto">
          <a:xfrm>
            <a:off x="1017494" y="5576047"/>
            <a:ext cx="5549153" cy="977153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 bwMode="auto">
          <a:xfrm>
            <a:off x="1017494" y="4258235"/>
            <a:ext cx="7593106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017494" y="3788181"/>
            <a:ext cx="75438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spc="12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2012 SEAVIEW</a:t>
            </a:r>
            <a:r>
              <a:rPr lang="en-US" sz="1400" spc="12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CUSTOMER MEETING</a:t>
            </a:r>
            <a:endParaRPr lang="en-US" sz="1400" i="1" spc="12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-27160" y="3352800"/>
            <a:ext cx="9198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pectra_Energy_white_RGB_300ppi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445188" y="5889811"/>
            <a:ext cx="1095991" cy="586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140_MG_8724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1714" cy="33528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ltGray">
          <a:xfrm>
            <a:off x="0" y="3352800"/>
            <a:ext cx="9144000" cy="3527834"/>
          </a:xfrm>
          <a:prstGeom prst="rect">
            <a:avLst/>
          </a:prstGeom>
          <a:gradFill flip="none" rotWithShape="1">
            <a:gsLst>
              <a:gs pos="33000">
                <a:schemeClr val="tx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017494" y="5576047"/>
            <a:ext cx="5549153" cy="977153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 bwMode="black">
          <a:xfrm>
            <a:off x="1017494" y="4258235"/>
            <a:ext cx="7593106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17494" y="3788181"/>
            <a:ext cx="75438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spc="12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2012 SEAVIEW</a:t>
            </a:r>
            <a:r>
              <a:rPr lang="en-US" sz="1400" spc="12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CUSTOMER MEETING</a:t>
            </a:r>
            <a:endParaRPr lang="en-US" sz="1400" i="1" spc="12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-27160" y="3352800"/>
            <a:ext cx="9198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pectra_Energy_white_RGB_300ppi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445188" y="5889811"/>
            <a:ext cx="1095991" cy="586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4E8U5204.JPG"/>
          <p:cNvPicPr>
            <a:picLocks noChangeAspect="1"/>
          </p:cNvPicPr>
          <p:nvPr userDrawn="1"/>
        </p:nvPicPr>
        <p:blipFill>
          <a:blip r:embed="rId2" cstate="screen">
            <a:lum bright="10000" contrast="10000"/>
          </a:blip>
          <a:srcRect/>
          <a:stretch>
            <a:fillRect/>
          </a:stretch>
        </p:blipFill>
        <p:spPr>
          <a:xfrm>
            <a:off x="0" y="0"/>
            <a:ext cx="9144000" cy="33528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ltGray">
          <a:xfrm>
            <a:off x="0" y="3352800"/>
            <a:ext cx="9144000" cy="3527834"/>
          </a:xfrm>
          <a:prstGeom prst="rect">
            <a:avLst/>
          </a:prstGeom>
          <a:gradFill flip="none" rotWithShape="1">
            <a:gsLst>
              <a:gs pos="33000">
                <a:schemeClr val="tx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017494" y="5576047"/>
            <a:ext cx="5549153" cy="977153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 bwMode="black">
          <a:xfrm>
            <a:off x="1017494" y="4258235"/>
            <a:ext cx="7593106" cy="12281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17494" y="3788181"/>
            <a:ext cx="75438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spc="12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2012 SEAVIEW</a:t>
            </a:r>
            <a:r>
              <a:rPr lang="en-US" sz="1400" spc="12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CUSTOMER MEETING</a:t>
            </a:r>
            <a:endParaRPr lang="en-US" sz="1400" i="1" spc="12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-27160" y="3352800"/>
            <a:ext cx="9198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pectra_Energy_white_RGB_300ppi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445188" y="5889811"/>
            <a:ext cx="1095991" cy="586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019800" cy="533400"/>
          </a:xfrm>
        </p:spPr>
        <p:txBody>
          <a:bodyPr/>
          <a:lstStyle>
            <a:lvl1pPr>
              <a:defRPr b="0" i="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34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29A49-3AC2-46E2-AEAD-20086E27CBC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2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foot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7772400" cy="9604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0" y="1143000"/>
            <a:ext cx="91440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>
          <a:xfrm>
            <a:off x="0" y="381000"/>
            <a:ext cx="8458200" cy="6477000"/>
          </a:xfrm>
          <a:prstGeom prst="round1Rect">
            <a:avLst>
              <a:gd name="adj" fmla="val 77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7" name="Round Single Corner Rectangle 6"/>
          <p:cNvSpPr/>
          <p:nvPr userDrawn="1"/>
        </p:nvSpPr>
        <p:spPr bwMode="gray">
          <a:xfrm flipH="1">
            <a:off x="813317" y="2575249"/>
            <a:ext cx="8330681" cy="2379306"/>
          </a:xfrm>
          <a:prstGeom prst="round1Rect">
            <a:avLst>
              <a:gd name="adj" fmla="val 19439"/>
            </a:avLst>
          </a:prstGeom>
          <a:solidFill>
            <a:schemeClr val="bg1"/>
          </a:solidFill>
          <a:ln>
            <a:gradFill flip="none" rotWithShape="1">
              <a:gsLst>
                <a:gs pos="28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203200" dist="38100" dir="10800000" algn="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70345" name="Rectangle 9"/>
          <p:cNvSpPr>
            <a:spLocks noGrp="1" noChangeArrowheads="1"/>
          </p:cNvSpPr>
          <p:nvPr userDrawn="1">
            <p:ph type="ctrTitle"/>
          </p:nvPr>
        </p:nvSpPr>
        <p:spPr>
          <a:xfrm>
            <a:off x="1295400" y="2971800"/>
            <a:ext cx="7239000" cy="1617518"/>
          </a:xfrm>
        </p:spPr>
        <p:txBody>
          <a:bodyPr anchor="ctr"/>
          <a:lstStyle>
            <a:lvl1pPr>
              <a:defRPr b="0" i="0">
                <a:solidFill>
                  <a:srgbClr val="0071BC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2679826" y="5366442"/>
            <a:ext cx="5167745" cy="1204865"/>
          </a:xfrm>
        </p:spPr>
        <p:txBody>
          <a:bodyPr anchor="ctr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Univers" pitchFamily="34" charset="0"/>
              <a:buNone/>
              <a:defRPr sz="240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6625" y="1048974"/>
            <a:ext cx="2819400" cy="574322"/>
          </a:xfrm>
          <a:prstGeom prst="rect">
            <a:avLst/>
          </a:prstGeom>
          <a:noFill/>
        </p:spPr>
      </p:pic>
      <p:pic>
        <p:nvPicPr>
          <p:cNvPr id="9" name="Picture 12" descr="Spectra_Energy_blue_black_600ppi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607" y="906130"/>
            <a:ext cx="1606588" cy="86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2574" y="6462975"/>
            <a:ext cx="492826" cy="37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5000"/>
              </a:lnSpc>
              <a:defRPr sz="1200" b="1">
                <a:solidFill>
                  <a:srgbClr val="C8C9CB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4457029-04E4-4B3E-9EDC-BF203CA6F6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34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slideLayout" Target="../slideLayouts/slideLayout133.xml"/><Relationship Id="rId33" Type="http://schemas.openxmlformats.org/officeDocument/2006/relationships/image" Target="../media/image19.png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29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32" Type="http://schemas.openxmlformats.org/officeDocument/2006/relationships/theme" Target="../theme/theme12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31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Relationship Id="rId27" Type="http://schemas.openxmlformats.org/officeDocument/2006/relationships/slideLayout" Target="../slideLayouts/slideLayout135.xml"/><Relationship Id="rId30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8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8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65103-3FCA-4451-96FD-55FD2B6DA08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.jpg"/>
          <p:cNvPicPr>
            <a:picLocks noChangeAspect="1"/>
          </p:cNvPicPr>
          <p:nvPr userDrawn="1"/>
        </p:nvPicPr>
        <p:blipFill>
          <a:blip r:embed="rId10" cstate="print"/>
          <a:srcRect l="7244" t="14228" b="7520"/>
          <a:stretch>
            <a:fillRect/>
          </a:stretch>
        </p:blipFill>
        <p:spPr>
          <a:xfrm>
            <a:off x="7772400" y="152400"/>
            <a:ext cx="1371600" cy="838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 bwMode="gray">
          <a:xfrm flipV="1">
            <a:off x="9331" y="0"/>
            <a:ext cx="8906069" cy="970384"/>
          </a:xfrm>
          <a:prstGeom prst="round1Rect">
            <a:avLst>
              <a:gd name="adj" fmla="val 25321"/>
            </a:avLst>
          </a:prstGeom>
          <a:noFill/>
          <a:ln>
            <a:gradFill flip="none" rotWithShape="1">
              <a:gsLst>
                <a:gs pos="28000">
                  <a:srgbClr val="FFFFFF"/>
                </a:gs>
                <a:gs pos="100000">
                  <a:schemeClr val="bg1">
                    <a:lumMod val="75000"/>
                  </a:scheme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9" name="Round Single Corner Rectangle 8"/>
          <p:cNvSpPr/>
          <p:nvPr userDrawn="1"/>
        </p:nvSpPr>
        <p:spPr>
          <a:xfrm flipH="1">
            <a:off x="228600" y="6446067"/>
            <a:ext cx="8915400" cy="411932"/>
          </a:xfrm>
          <a:prstGeom prst="round1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410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1" y="228600"/>
            <a:ext cx="693419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10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305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 Third level</a:t>
            </a:r>
          </a:p>
          <a:p>
            <a:pPr lvl="3"/>
            <a:r>
              <a:rPr lang="en-US" dirty="0" smtClean="0"/>
              <a:t> Fourth level</a:t>
            </a:r>
          </a:p>
          <a:p>
            <a:pPr lvl="4"/>
            <a:r>
              <a:rPr lang="en-US" dirty="0" smtClean="0"/>
              <a:t> Fifth level</a:t>
            </a:r>
          </a:p>
        </p:txBody>
      </p:sp>
      <p:sp>
        <p:nvSpPr>
          <p:cNvPr id="269332" name="Rectangle 20"/>
          <p:cNvSpPr>
            <a:spLocks noChangeArrowheads="1"/>
          </p:cNvSpPr>
          <p:nvPr/>
        </p:nvSpPr>
        <p:spPr bwMode="auto">
          <a:xfrm>
            <a:off x="8431794" y="6528758"/>
            <a:ext cx="381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1415C8FD-B838-4583-990A-3398386900EB}" type="slidenum">
              <a:rPr lang="en-US" sz="1100">
                <a:solidFill>
                  <a:prstClr val="white">
                    <a:lumMod val="50000"/>
                  </a:prstClr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1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25408" y="382954"/>
            <a:ext cx="1596886" cy="32529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 userDrawn="1"/>
        </p:nvSpPr>
        <p:spPr bwMode="invGray">
          <a:xfrm>
            <a:off x="2602494" y="6502144"/>
            <a:ext cx="601980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ACCESS NORTHEAST PROJECT  </a:t>
            </a:r>
            <a:r>
              <a:rPr lang="en-US" sz="1200" spc="120" dirty="0">
                <a:solidFill>
                  <a:prstClr val="white">
                    <a:lumMod val="50000"/>
                  </a:prstClr>
                </a:solidFill>
              </a:rPr>
              <a:t>| </a:t>
            </a:r>
            <a:endParaRPr lang="en-US" sz="1200" i="1" spc="12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2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662" r:id="rId10"/>
    <p:sldLayoutId id="2147483660" r:id="rId11"/>
    <p:sldLayoutId id="2147483667" r:id="rId12"/>
    <p:sldLayoutId id="2147483668" r:id="rId13"/>
    <p:sldLayoutId id="2147483695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0">
          <a:solidFill>
            <a:srgbClr val="0071BC"/>
          </a:solidFill>
          <a:effectLst/>
          <a:latin typeface="Calibri" pitchFamily="34" charset="0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9pPr>
    </p:titleStyle>
    <p:bodyStyle>
      <a:lvl1pPr marL="227013" indent="-227013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rgbClr val="0071BC"/>
        </a:buClr>
        <a:buFont typeface="Univers" pitchFamily="34" charset="-18"/>
        <a:buChar char="•"/>
        <a:defRPr sz="2400" baseline="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61963" indent="-177800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bg2">
            <a:lumMod val="50000"/>
          </a:schemeClr>
        </a:buClr>
        <a:buFont typeface="Calibri" pitchFamily="34" charset="0"/>
        <a:buChar char="–"/>
        <a:defRPr sz="2000" baseline="0">
          <a:solidFill>
            <a:schemeClr val="tx1"/>
          </a:solidFill>
          <a:latin typeface="Calibri" pitchFamily="34" charset="0"/>
        </a:defRPr>
      </a:lvl2pPr>
      <a:lvl3pPr marL="744538" indent="-168275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accent3">
            <a:lumMod val="75000"/>
          </a:schemeClr>
        </a:buClr>
        <a:buFont typeface="Wingdings" pitchFamily="2" charset="2"/>
        <a:buChar char="§"/>
        <a:defRPr sz="1800" baseline="0">
          <a:solidFill>
            <a:schemeClr val="tx1"/>
          </a:solidFill>
          <a:latin typeface="Calibri" pitchFamily="34" charset="0"/>
        </a:defRPr>
      </a:lvl3pPr>
      <a:lvl4pPr marL="968375" indent="-109538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tx2"/>
        </a:buClr>
        <a:buFont typeface="Calibri" pitchFamily="34" charset="0"/>
        <a:buChar char="»"/>
        <a:defRPr sz="1600" baseline="0">
          <a:solidFill>
            <a:schemeClr val="tx1"/>
          </a:solidFill>
          <a:latin typeface="Calibri" pitchFamily="34" charset="0"/>
        </a:defRPr>
      </a:lvl4pPr>
      <a:lvl5pPr marL="1255713" indent="-114300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rgbClr val="023C60"/>
        </a:buClr>
        <a:buFont typeface="Arial" pitchFamily="34" charset="0"/>
        <a:buChar char="•"/>
        <a:defRPr sz="1600" baseline="0">
          <a:solidFill>
            <a:schemeClr val="tx1"/>
          </a:solidFill>
          <a:latin typeface="Calibri" pitchFamily="34" charset="0"/>
        </a:defRPr>
      </a:lvl5pPr>
      <a:lvl6pPr marL="17668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6pPr>
      <a:lvl7pPr marL="22240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7pPr>
      <a:lvl8pPr marL="26812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8pPr>
      <a:lvl9pPr marL="31384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 bwMode="gray">
          <a:xfrm flipV="1">
            <a:off x="9331" y="0"/>
            <a:ext cx="8906069" cy="970384"/>
          </a:xfrm>
          <a:prstGeom prst="round1Rect">
            <a:avLst>
              <a:gd name="adj" fmla="val 25321"/>
            </a:avLst>
          </a:prstGeom>
          <a:noFill/>
          <a:ln>
            <a:gradFill flip="none" rotWithShape="1">
              <a:gsLst>
                <a:gs pos="28000">
                  <a:srgbClr val="FFFFFF"/>
                </a:gs>
                <a:gs pos="100000">
                  <a:schemeClr val="bg1">
                    <a:lumMod val="75000"/>
                  </a:scheme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9" name="Round Single Corner Rectangle 8"/>
          <p:cNvSpPr/>
          <p:nvPr userDrawn="1"/>
        </p:nvSpPr>
        <p:spPr>
          <a:xfrm flipH="1">
            <a:off x="142505" y="6391108"/>
            <a:ext cx="8915400" cy="411932"/>
          </a:xfrm>
          <a:prstGeom prst="round1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410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1" y="228600"/>
            <a:ext cx="693419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10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305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 Third level</a:t>
            </a:r>
          </a:p>
          <a:p>
            <a:pPr lvl="3"/>
            <a:r>
              <a:rPr lang="en-US" dirty="0" smtClean="0"/>
              <a:t> Fourth level</a:t>
            </a:r>
          </a:p>
          <a:p>
            <a:pPr lvl="4"/>
            <a:r>
              <a:rPr lang="en-US" dirty="0" smtClean="0"/>
              <a:t> Fifth level</a:t>
            </a:r>
          </a:p>
        </p:txBody>
      </p:sp>
      <p:pic>
        <p:nvPicPr>
          <p:cNvPr id="7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25408" y="382954"/>
            <a:ext cx="1596886" cy="325291"/>
          </a:xfrm>
          <a:prstGeom prst="rect">
            <a:avLst/>
          </a:prstGeom>
          <a:noFill/>
        </p:spPr>
      </p:pic>
      <p:pic>
        <p:nvPicPr>
          <p:cNvPr id="10" name="Picture 12" descr="Spectra_Energy_blue_black_600ppi.pn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3503" y="6438608"/>
            <a:ext cx="816380" cy="41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2574" y="6462975"/>
            <a:ext cx="492826" cy="37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5000"/>
              </a:lnSpc>
              <a:defRPr sz="1200" b="1">
                <a:solidFill>
                  <a:srgbClr val="C8C9CB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457029-04E4-4B3E-9EDC-BF203CA6F66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10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0">
          <a:solidFill>
            <a:srgbClr val="0071BC"/>
          </a:solidFill>
          <a:effectLst/>
          <a:latin typeface="Calibri" pitchFamily="34" charset="0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9pPr>
    </p:titleStyle>
    <p:bodyStyle>
      <a:lvl1pPr marL="227013" indent="-227013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rgbClr val="0071BC"/>
        </a:buClr>
        <a:buFont typeface="Univers" pitchFamily="34" charset="-18"/>
        <a:buChar char="•"/>
        <a:defRPr sz="2400" baseline="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61963" indent="-177800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bg2">
            <a:lumMod val="50000"/>
          </a:schemeClr>
        </a:buClr>
        <a:buFont typeface="Calibri" pitchFamily="34" charset="0"/>
        <a:buChar char="–"/>
        <a:defRPr sz="2000" baseline="0">
          <a:solidFill>
            <a:schemeClr val="tx1"/>
          </a:solidFill>
          <a:latin typeface="Calibri" pitchFamily="34" charset="0"/>
        </a:defRPr>
      </a:lvl2pPr>
      <a:lvl3pPr marL="744538" indent="-168275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accent3">
            <a:lumMod val="75000"/>
          </a:schemeClr>
        </a:buClr>
        <a:buFont typeface="Wingdings" pitchFamily="2" charset="2"/>
        <a:buChar char="§"/>
        <a:defRPr sz="1800" baseline="0">
          <a:solidFill>
            <a:schemeClr val="tx1"/>
          </a:solidFill>
          <a:latin typeface="Calibri" pitchFamily="34" charset="0"/>
        </a:defRPr>
      </a:lvl3pPr>
      <a:lvl4pPr marL="968375" indent="-109538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tx2"/>
        </a:buClr>
        <a:buFont typeface="Calibri" pitchFamily="34" charset="0"/>
        <a:buChar char="»"/>
        <a:defRPr sz="1600" baseline="0">
          <a:solidFill>
            <a:schemeClr val="tx1"/>
          </a:solidFill>
          <a:latin typeface="Calibri" pitchFamily="34" charset="0"/>
        </a:defRPr>
      </a:lvl4pPr>
      <a:lvl5pPr marL="1255713" indent="-114300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rgbClr val="023C60"/>
        </a:buClr>
        <a:buFont typeface="Arial" pitchFamily="34" charset="0"/>
        <a:buChar char="•"/>
        <a:defRPr sz="1600" baseline="0">
          <a:solidFill>
            <a:schemeClr val="tx1"/>
          </a:solidFill>
          <a:latin typeface="Calibri" pitchFamily="34" charset="0"/>
        </a:defRPr>
      </a:lvl5pPr>
      <a:lvl6pPr marL="17668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6pPr>
      <a:lvl7pPr marL="22240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7pPr>
      <a:lvl8pPr marL="26812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8pPr>
      <a:lvl9pPr marL="31384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43000">
                <a:srgbClr val="FFFFFF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 Single Corner Rectangle 12"/>
          <p:cNvSpPr/>
          <p:nvPr userDrawn="1"/>
        </p:nvSpPr>
        <p:spPr bwMode="white">
          <a:xfrm flipH="1" flipV="1">
            <a:off x="228600" y="0"/>
            <a:ext cx="8915400" cy="6427960"/>
          </a:xfrm>
          <a:prstGeom prst="round1Rect">
            <a:avLst>
              <a:gd name="adj" fmla="val 271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ound Single Corner Rectangle 17"/>
          <p:cNvSpPr/>
          <p:nvPr userDrawn="1"/>
        </p:nvSpPr>
        <p:spPr bwMode="white">
          <a:xfrm flipH="1">
            <a:off x="228600" y="6500117"/>
            <a:ext cx="8915400" cy="357883"/>
          </a:xfrm>
          <a:prstGeom prst="round1Rect">
            <a:avLst>
              <a:gd name="adj" fmla="val 50000"/>
            </a:avLst>
          </a:prstGeom>
          <a:solidFill>
            <a:srgbClr val="D0E2D1">
              <a:alpha val="9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ound Single Corner Rectangle 19"/>
          <p:cNvSpPr/>
          <p:nvPr userDrawn="1"/>
        </p:nvSpPr>
        <p:spPr>
          <a:xfrm flipV="1">
            <a:off x="0" y="-1"/>
            <a:ext cx="9067800" cy="1220709"/>
          </a:xfrm>
          <a:prstGeom prst="round1Rect">
            <a:avLst>
              <a:gd name="adj" fmla="val 26837"/>
            </a:avLst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52117" y="6513313"/>
            <a:ext cx="1372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5F5F5F"/>
                </a:solidFill>
              </a:rPr>
              <a:t>Access Northeast |</a:t>
            </a:r>
            <a:endParaRPr lang="en-US" sz="1200" dirty="0">
              <a:solidFill>
                <a:srgbClr val="5F5F5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68192"/>
            <a:ext cx="8229600" cy="4893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4059" y="6469250"/>
            <a:ext cx="403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F5F5F"/>
                </a:solidFill>
              </a:defRPr>
            </a:lvl1pPr>
          </a:lstStyle>
          <a:p>
            <a:fld id="{8F30F094-4E91-4E2E-911E-667F01D926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2" descr="P:\Graphics\Data\Graphics\!Spectra Energy\LOGOS\Access Northeast\ACCESS-NORTHEAST_w_TAGLINE_RGB.png"/>
          <p:cNvPicPr>
            <a:picLocks noChangeAspect="1" noChangeArrowheads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785" y="421099"/>
            <a:ext cx="1678107" cy="45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457200" y="228600"/>
            <a:ext cx="7082118" cy="982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99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  <p:sldLayoutId id="2147483856" r:id="rId19"/>
    <p:sldLayoutId id="2147483857" r:id="rId20"/>
    <p:sldLayoutId id="2147483858" r:id="rId21"/>
    <p:sldLayoutId id="2147483859" r:id="rId22"/>
    <p:sldLayoutId id="2147483860" r:id="rId23"/>
    <p:sldLayoutId id="2147483861" r:id="rId24"/>
    <p:sldLayoutId id="2147483862" r:id="rId25"/>
    <p:sldLayoutId id="2147483863" r:id="rId26"/>
    <p:sldLayoutId id="2147483864" r:id="rId27"/>
    <p:sldLayoutId id="2147483865" r:id="rId28"/>
    <p:sldLayoutId id="2147483866" r:id="rId29"/>
    <p:sldLayoutId id="2147483867" r:id="rId30"/>
    <p:sldLayoutId id="2147483868" r:id="rId3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863" indent="-169863" algn="l" defTabSz="914400" rtl="0" eaLnBrk="1" latinLnBrk="0" hangingPunct="1">
        <a:lnSpc>
          <a:spcPct val="85000"/>
        </a:lnSpc>
        <a:spcBef>
          <a:spcPts val="600"/>
        </a:spcBef>
        <a:spcAft>
          <a:spcPts val="600"/>
        </a:spcAft>
        <a:buClr>
          <a:srgbClr val="0070C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3838" algn="l" defTabSz="914400" rtl="0" eaLnBrk="1" latinLnBrk="0" hangingPunct="1">
        <a:lnSpc>
          <a:spcPct val="85000"/>
        </a:lnSpc>
        <a:spcBef>
          <a:spcPts val="600"/>
        </a:spcBef>
        <a:spcAft>
          <a:spcPts val="6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98513" indent="-171450" algn="l" defTabSz="914400" rtl="0" eaLnBrk="1" latinLnBrk="0" hangingPunct="1">
        <a:lnSpc>
          <a:spcPct val="85000"/>
        </a:lnSpc>
        <a:spcBef>
          <a:spcPts val="600"/>
        </a:spcBef>
        <a:spcAft>
          <a:spcPts val="600"/>
        </a:spcAft>
        <a:buClr>
          <a:schemeClr val="accent3">
            <a:lumMod val="75000"/>
          </a:schemeClr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55713" indent="-171450" algn="l" defTabSz="914400" rtl="0" eaLnBrk="1" latinLnBrk="0" hangingPunct="1">
        <a:lnSpc>
          <a:spcPct val="85000"/>
        </a:lnSpc>
        <a:spcBef>
          <a:spcPts val="600"/>
        </a:spcBef>
        <a:spcAft>
          <a:spcPts val="600"/>
        </a:spcAft>
        <a:buFont typeface="Calibri" pitchFamily="34" charset="0"/>
        <a:buChar char="»"/>
        <a:defRPr sz="16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1658938" indent="-171450" algn="l" defTabSz="914400" rtl="0" eaLnBrk="1" latinLnBrk="0" hangingPunct="1">
        <a:lnSpc>
          <a:spcPct val="850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2" descr="FINAL_02_bod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719455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44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98963" y="6361113"/>
            <a:ext cx="1584325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85000"/>
              </a:lnSpc>
              <a:defRPr sz="1200" i="1">
                <a:solidFill>
                  <a:srgbClr val="C8C9CB"/>
                </a:solidFill>
                <a:latin typeface="Arial Narrow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ea typeface="ＭＳ Ｐゴシック" charset="-128"/>
            </a:endParaRPr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40438" y="6361113"/>
            <a:ext cx="1828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85000"/>
              </a:lnSpc>
              <a:defRPr sz="1200" i="1">
                <a:solidFill>
                  <a:srgbClr val="C8C9CB"/>
                </a:solidFill>
                <a:latin typeface="Arial Narrow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-128"/>
            </a:endParaRPr>
          </a:p>
        </p:txBody>
      </p:sp>
      <p:sp>
        <p:nvSpPr>
          <p:cNvPr id="514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35913" y="6361113"/>
            <a:ext cx="750887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5000"/>
              </a:lnSpc>
              <a:defRPr sz="1200" b="1">
                <a:solidFill>
                  <a:srgbClr val="C8C9CB"/>
                </a:solidFill>
                <a:latin typeface="Arial Narrow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C08278-4CBB-476C-9E45-AD012F6F3495}" type="slidenum">
              <a:rPr 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946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>
    <p:fade thruBlk="1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34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34" charset="0"/>
        </a:defRPr>
      </a:lvl9pPr>
    </p:titleStyle>
    <p:bodyStyle>
      <a:lvl1pPr marL="282575" indent="-282575" algn="l" rtl="0" eaLnBrk="0" fontAlgn="base" hangingPunct="0">
        <a:spcBef>
          <a:spcPct val="20000"/>
        </a:spcBef>
        <a:spcAft>
          <a:spcPct val="0"/>
        </a:spcAft>
        <a:buClr>
          <a:srgbClr val="0071BC"/>
        </a:buClr>
        <a:buFont typeface="Univers" pitchFamily="34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1825" indent="-234950" algn="l" rtl="0" eaLnBrk="0" fontAlgn="base" hangingPunct="0">
        <a:spcBef>
          <a:spcPct val="20000"/>
        </a:spcBef>
        <a:spcAft>
          <a:spcPct val="0"/>
        </a:spcAft>
        <a:buClr>
          <a:srgbClr val="0071BC"/>
        </a:buClr>
        <a:buChar char="–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968375" indent="-222250" algn="l" rtl="0" eaLnBrk="0" fontAlgn="base" hangingPunct="0">
        <a:spcBef>
          <a:spcPct val="20000"/>
        </a:spcBef>
        <a:spcAft>
          <a:spcPct val="0"/>
        </a:spcAft>
        <a:buClr>
          <a:srgbClr val="0071BC"/>
        </a:buClr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317625" indent="-234950" algn="l" rtl="0" eaLnBrk="0" fontAlgn="base" hangingPunct="0">
        <a:spcBef>
          <a:spcPct val="20000"/>
        </a:spcBef>
        <a:spcAft>
          <a:spcPct val="0"/>
        </a:spcAft>
        <a:buClr>
          <a:srgbClr val="0071BC"/>
        </a:buClr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654175" indent="-222250" algn="l" rtl="0" eaLnBrk="0" fontAlgn="base" hangingPunct="0">
        <a:spcBef>
          <a:spcPct val="20000"/>
        </a:spcBef>
        <a:spcAft>
          <a:spcPct val="0"/>
        </a:spcAft>
        <a:buClr>
          <a:srgbClr val="0071BC"/>
        </a:buClr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111375" indent="-222250" algn="l" rtl="0" fontAlgn="base">
        <a:spcBef>
          <a:spcPct val="20000"/>
        </a:spcBef>
        <a:spcAft>
          <a:spcPct val="0"/>
        </a:spcAft>
        <a:buClr>
          <a:srgbClr val="0071BC"/>
        </a:buClr>
        <a:buChar char="»"/>
        <a:defRPr sz="2000">
          <a:solidFill>
            <a:schemeClr val="tx1"/>
          </a:solidFill>
          <a:latin typeface="+mn-lt"/>
        </a:defRPr>
      </a:lvl6pPr>
      <a:lvl7pPr marL="2568575" indent="-222250" algn="l" rtl="0" fontAlgn="base">
        <a:spcBef>
          <a:spcPct val="20000"/>
        </a:spcBef>
        <a:spcAft>
          <a:spcPct val="0"/>
        </a:spcAft>
        <a:buClr>
          <a:srgbClr val="0071BC"/>
        </a:buClr>
        <a:buChar char="»"/>
        <a:defRPr sz="2000">
          <a:solidFill>
            <a:schemeClr val="tx1"/>
          </a:solidFill>
          <a:latin typeface="+mn-lt"/>
        </a:defRPr>
      </a:lvl7pPr>
      <a:lvl8pPr marL="3025775" indent="-222250" algn="l" rtl="0" fontAlgn="base">
        <a:spcBef>
          <a:spcPct val="20000"/>
        </a:spcBef>
        <a:spcAft>
          <a:spcPct val="0"/>
        </a:spcAft>
        <a:buClr>
          <a:srgbClr val="0071BC"/>
        </a:buClr>
        <a:buChar char="»"/>
        <a:defRPr sz="2000">
          <a:solidFill>
            <a:schemeClr val="tx1"/>
          </a:solidFill>
          <a:latin typeface="+mn-lt"/>
        </a:defRPr>
      </a:lvl8pPr>
      <a:lvl9pPr marL="3482975" indent="-222250" algn="l" rtl="0" fontAlgn="base">
        <a:spcBef>
          <a:spcPct val="20000"/>
        </a:spcBef>
        <a:spcAft>
          <a:spcPct val="0"/>
        </a:spcAft>
        <a:buClr>
          <a:srgbClr val="0071BC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 bwMode="gray">
          <a:xfrm flipV="1">
            <a:off x="9331" y="0"/>
            <a:ext cx="8906069" cy="970384"/>
          </a:xfrm>
          <a:prstGeom prst="round1Rect">
            <a:avLst>
              <a:gd name="adj" fmla="val 25321"/>
            </a:avLst>
          </a:prstGeom>
          <a:noFill/>
          <a:ln>
            <a:gradFill flip="none" rotWithShape="1">
              <a:gsLst>
                <a:gs pos="28000">
                  <a:srgbClr val="FFFFFF"/>
                </a:gs>
                <a:gs pos="100000">
                  <a:schemeClr val="bg1">
                    <a:lumMod val="75000"/>
                  </a:scheme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9" name="Round Single Corner Rectangle 8"/>
          <p:cNvSpPr/>
          <p:nvPr userDrawn="1"/>
        </p:nvSpPr>
        <p:spPr>
          <a:xfrm flipH="1">
            <a:off x="228600" y="6446067"/>
            <a:ext cx="8915400" cy="411932"/>
          </a:xfrm>
          <a:prstGeom prst="round1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410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1" y="228600"/>
            <a:ext cx="693419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10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305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 Third level</a:t>
            </a:r>
          </a:p>
          <a:p>
            <a:pPr lvl="3"/>
            <a:r>
              <a:rPr lang="en-US" dirty="0" smtClean="0"/>
              <a:t> Fourth level</a:t>
            </a:r>
          </a:p>
          <a:p>
            <a:pPr lvl="4"/>
            <a:r>
              <a:rPr lang="en-US" dirty="0" smtClean="0"/>
              <a:t> Fifth level</a:t>
            </a:r>
          </a:p>
        </p:txBody>
      </p:sp>
      <p:pic>
        <p:nvPicPr>
          <p:cNvPr id="7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25408" y="382954"/>
            <a:ext cx="1596886" cy="325291"/>
          </a:xfrm>
          <a:prstGeom prst="rect">
            <a:avLst/>
          </a:prstGeom>
          <a:noFill/>
        </p:spPr>
      </p:pic>
      <p:pic>
        <p:nvPicPr>
          <p:cNvPr id="10" name="Picture 12" descr="Spectra_Energy_blue_black_600ppi.pn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3503" y="6438608"/>
            <a:ext cx="816380" cy="41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330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0">
          <a:solidFill>
            <a:srgbClr val="0071BC"/>
          </a:solidFill>
          <a:effectLst/>
          <a:latin typeface="Calibri" pitchFamily="34" charset="0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9pPr>
    </p:titleStyle>
    <p:bodyStyle>
      <a:lvl1pPr marL="227013" indent="-227013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rgbClr val="0071BC"/>
        </a:buClr>
        <a:buFont typeface="Univers" pitchFamily="34" charset="-18"/>
        <a:buChar char="•"/>
        <a:defRPr sz="2400" baseline="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61963" indent="-177800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bg2">
            <a:lumMod val="50000"/>
          </a:schemeClr>
        </a:buClr>
        <a:buFont typeface="Calibri" pitchFamily="34" charset="0"/>
        <a:buChar char="–"/>
        <a:defRPr sz="2000" baseline="0">
          <a:solidFill>
            <a:schemeClr val="tx1"/>
          </a:solidFill>
          <a:latin typeface="Calibri" pitchFamily="34" charset="0"/>
        </a:defRPr>
      </a:lvl2pPr>
      <a:lvl3pPr marL="744538" indent="-168275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accent3">
            <a:lumMod val="75000"/>
          </a:schemeClr>
        </a:buClr>
        <a:buFont typeface="Wingdings" pitchFamily="2" charset="2"/>
        <a:buChar char="§"/>
        <a:defRPr sz="1800" baseline="0">
          <a:solidFill>
            <a:schemeClr val="tx1"/>
          </a:solidFill>
          <a:latin typeface="Calibri" pitchFamily="34" charset="0"/>
        </a:defRPr>
      </a:lvl3pPr>
      <a:lvl4pPr marL="968375" indent="-109538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tx2"/>
        </a:buClr>
        <a:buFont typeface="Calibri" pitchFamily="34" charset="0"/>
        <a:buChar char="»"/>
        <a:defRPr sz="1600" baseline="0">
          <a:solidFill>
            <a:schemeClr val="tx1"/>
          </a:solidFill>
          <a:latin typeface="Calibri" pitchFamily="34" charset="0"/>
        </a:defRPr>
      </a:lvl4pPr>
      <a:lvl5pPr marL="1255713" indent="-114300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rgbClr val="023C60"/>
        </a:buClr>
        <a:buFont typeface="Arial" pitchFamily="34" charset="0"/>
        <a:buChar char="•"/>
        <a:defRPr sz="1600" baseline="0">
          <a:solidFill>
            <a:schemeClr val="tx1"/>
          </a:solidFill>
          <a:latin typeface="Calibri" pitchFamily="34" charset="0"/>
        </a:defRPr>
      </a:lvl5pPr>
      <a:lvl6pPr marL="17668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6pPr>
      <a:lvl7pPr marL="22240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7pPr>
      <a:lvl8pPr marL="26812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8pPr>
      <a:lvl9pPr marL="31384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>
          <a:xfrm flipV="1">
            <a:off x="9331" y="0"/>
            <a:ext cx="8906069" cy="970384"/>
          </a:xfrm>
          <a:prstGeom prst="round1Rect">
            <a:avLst>
              <a:gd name="adj" fmla="val 25321"/>
            </a:avLst>
          </a:prstGeom>
          <a:noFill/>
          <a:ln>
            <a:gradFill flip="none">
              <a:gsLst>
                <a:gs pos="28000">
                  <a:srgbClr val="FFFFFF"/>
                </a:gs>
                <a:gs pos="100000">
                  <a:schemeClr val="bg1">
                    <a:lumMod val="75000"/>
                  </a:scheme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9" name="Round Single Corner Rectangle 8"/>
          <p:cNvSpPr/>
          <p:nvPr userDrawn="1"/>
        </p:nvSpPr>
        <p:spPr>
          <a:xfrm flipH="1">
            <a:off x="228600" y="6446067"/>
            <a:ext cx="8915400" cy="411932"/>
          </a:xfrm>
          <a:prstGeom prst="round1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prstClr val="black"/>
              </a:solidFill>
            </a:endParaRPr>
          </a:p>
        </p:txBody>
      </p:sp>
      <p:sp>
        <p:nvSpPr>
          <p:cNvPr id="4102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69341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305800" cy="5181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 Fourth level</a:t>
            </a:r>
          </a:p>
          <a:p>
            <a:pPr lvl="4"/>
            <a:r>
              <a:rPr lang="en-US" smtClean="0"/>
              <a:t> Fifth level</a:t>
            </a:r>
          </a:p>
        </p:txBody>
      </p:sp>
      <p:pic>
        <p:nvPicPr>
          <p:cNvPr id="7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025408" y="382954"/>
            <a:ext cx="1596886" cy="325291"/>
          </a:xfrm>
          <a:prstGeom prst="rect">
            <a:avLst/>
          </a:prstGeom>
          <a:noFill/>
        </p:spPr>
      </p:pic>
      <p:pic>
        <p:nvPicPr>
          <p:cNvPr id="10" name="Picture 12" descr="Spectra_Energy_blue_black_600ppi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83503" y="6438608"/>
            <a:ext cx="816380" cy="41939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1" name="TextBox 10"/>
          <p:cNvSpPr txBox="1"/>
          <p:nvPr userDrawn="1"/>
        </p:nvSpPr>
        <p:spPr>
          <a:xfrm>
            <a:off x="8531750" y="6567781"/>
            <a:ext cx="548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458555-9F13-46B4-8570-870E32FE0E53}" type="slidenum">
              <a:rPr lang="en-US" sz="1200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7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0">
          <a:solidFill>
            <a:srgbClr val="0071BC"/>
          </a:solidFill>
          <a:effectLst/>
          <a:latin typeface="Calibri" pitchFamily="34" charset="0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9pPr>
    </p:titleStyle>
    <p:bodyStyle>
      <a:lvl1pPr marL="227013" indent="-227013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rgbClr val="0071BC"/>
        </a:buClr>
        <a:buFont typeface="Univers" pitchFamily="34" charset="-18"/>
        <a:buChar char="•"/>
        <a:defRPr sz="2400" baseline="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61963" indent="-177800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bg2">
            <a:lumMod val="50000"/>
          </a:schemeClr>
        </a:buClr>
        <a:buFont typeface="Calibri" pitchFamily="34" charset="0"/>
        <a:buChar char="–"/>
        <a:defRPr sz="2000" baseline="0">
          <a:solidFill>
            <a:schemeClr val="tx1"/>
          </a:solidFill>
          <a:latin typeface="Calibri" pitchFamily="34" charset="0"/>
        </a:defRPr>
      </a:lvl2pPr>
      <a:lvl3pPr marL="744538" indent="-168275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accent3">
            <a:lumMod val="75000"/>
          </a:schemeClr>
        </a:buClr>
        <a:buFont typeface="Wingdings" pitchFamily="2" charset="2"/>
        <a:buChar char="§"/>
        <a:defRPr sz="1800" baseline="0">
          <a:solidFill>
            <a:schemeClr val="tx1"/>
          </a:solidFill>
          <a:latin typeface="Calibri" pitchFamily="34" charset="0"/>
        </a:defRPr>
      </a:lvl3pPr>
      <a:lvl4pPr marL="968375" indent="-109538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tx2"/>
        </a:buClr>
        <a:buFont typeface="Calibri" pitchFamily="34" charset="0"/>
        <a:buChar char="»"/>
        <a:defRPr sz="1600" baseline="0">
          <a:solidFill>
            <a:schemeClr val="tx1"/>
          </a:solidFill>
          <a:latin typeface="Calibri" pitchFamily="34" charset="0"/>
        </a:defRPr>
      </a:lvl4pPr>
      <a:lvl5pPr marL="1255713" indent="-114300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rgbClr val="023C60"/>
        </a:buClr>
        <a:buFont typeface="Arial" pitchFamily="34" charset="0"/>
        <a:buChar char="•"/>
        <a:defRPr sz="1600" baseline="0">
          <a:solidFill>
            <a:schemeClr val="tx1"/>
          </a:solidFill>
          <a:latin typeface="Calibri" pitchFamily="34" charset="0"/>
        </a:defRPr>
      </a:lvl5pPr>
      <a:lvl6pPr marL="17668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6pPr>
      <a:lvl7pPr marL="22240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7pPr>
      <a:lvl8pPr marL="26812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8pPr>
      <a:lvl9pPr marL="31384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>
          <a:xfrm flipV="1">
            <a:off x="9331" y="0"/>
            <a:ext cx="8906069" cy="970384"/>
          </a:xfrm>
          <a:prstGeom prst="round1Rect">
            <a:avLst>
              <a:gd name="adj" fmla="val 25321"/>
            </a:avLst>
          </a:prstGeom>
          <a:noFill/>
          <a:ln>
            <a:gradFill flip="none">
              <a:gsLst>
                <a:gs pos="28000">
                  <a:srgbClr val="FFFFFF"/>
                </a:gs>
                <a:gs pos="100000">
                  <a:schemeClr val="bg1">
                    <a:lumMod val="75000"/>
                  </a:scheme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9" name="Round Single Corner Rectangle 8"/>
          <p:cNvSpPr/>
          <p:nvPr userDrawn="1"/>
        </p:nvSpPr>
        <p:spPr>
          <a:xfrm flipH="1">
            <a:off x="228600" y="6446067"/>
            <a:ext cx="8915400" cy="411932"/>
          </a:xfrm>
          <a:prstGeom prst="round1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prstClr val="black"/>
              </a:solidFill>
            </a:endParaRPr>
          </a:p>
        </p:txBody>
      </p:sp>
      <p:sp>
        <p:nvSpPr>
          <p:cNvPr id="4102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69341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305800" cy="5181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 Fourth level</a:t>
            </a:r>
          </a:p>
          <a:p>
            <a:pPr lvl="4"/>
            <a:r>
              <a:rPr lang="en-US" smtClean="0"/>
              <a:t> Fifth level</a:t>
            </a:r>
          </a:p>
        </p:txBody>
      </p:sp>
      <p:pic>
        <p:nvPicPr>
          <p:cNvPr id="7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025408" y="382954"/>
            <a:ext cx="1596886" cy="325291"/>
          </a:xfrm>
          <a:prstGeom prst="rect">
            <a:avLst/>
          </a:prstGeom>
          <a:noFill/>
        </p:spPr>
      </p:pic>
      <p:pic>
        <p:nvPicPr>
          <p:cNvPr id="10" name="Picture 12" descr="Spectra_Energy_blue_black_600ppi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83503" y="6438608"/>
            <a:ext cx="816380" cy="41939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1" name="TextBox 10"/>
          <p:cNvSpPr txBox="1"/>
          <p:nvPr userDrawn="1"/>
        </p:nvSpPr>
        <p:spPr>
          <a:xfrm>
            <a:off x="8531750" y="6567781"/>
            <a:ext cx="548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458555-9F13-46B4-8570-870E32FE0E53}" type="slidenum">
              <a:rPr lang="en-US" sz="1200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94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0">
          <a:solidFill>
            <a:srgbClr val="0071BC"/>
          </a:solidFill>
          <a:effectLst/>
          <a:latin typeface="Calibri" pitchFamily="34" charset="0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9pPr>
    </p:titleStyle>
    <p:bodyStyle>
      <a:lvl1pPr marL="227013" indent="-227013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rgbClr val="0071BC"/>
        </a:buClr>
        <a:buFont typeface="Univers" pitchFamily="34" charset="-18"/>
        <a:buChar char="•"/>
        <a:defRPr sz="2400" baseline="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61963" indent="-177800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bg2">
            <a:lumMod val="50000"/>
          </a:schemeClr>
        </a:buClr>
        <a:buFont typeface="Calibri" pitchFamily="34" charset="0"/>
        <a:buChar char="–"/>
        <a:defRPr sz="2000" baseline="0">
          <a:solidFill>
            <a:schemeClr val="tx1"/>
          </a:solidFill>
          <a:latin typeface="Calibri" pitchFamily="34" charset="0"/>
        </a:defRPr>
      </a:lvl2pPr>
      <a:lvl3pPr marL="744538" indent="-168275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accent3">
            <a:lumMod val="75000"/>
          </a:schemeClr>
        </a:buClr>
        <a:buFont typeface="Wingdings" pitchFamily="2" charset="2"/>
        <a:buChar char="§"/>
        <a:defRPr sz="1800" baseline="0">
          <a:solidFill>
            <a:schemeClr val="tx1"/>
          </a:solidFill>
          <a:latin typeface="Calibri" pitchFamily="34" charset="0"/>
        </a:defRPr>
      </a:lvl3pPr>
      <a:lvl4pPr marL="968375" indent="-109538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tx2"/>
        </a:buClr>
        <a:buFont typeface="Calibri" pitchFamily="34" charset="0"/>
        <a:buChar char="»"/>
        <a:defRPr sz="1600" baseline="0">
          <a:solidFill>
            <a:schemeClr val="tx1"/>
          </a:solidFill>
          <a:latin typeface="Calibri" pitchFamily="34" charset="0"/>
        </a:defRPr>
      </a:lvl4pPr>
      <a:lvl5pPr marL="1255713" indent="-114300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rgbClr val="023C60"/>
        </a:buClr>
        <a:buFont typeface="Arial" pitchFamily="34" charset="0"/>
        <a:buChar char="•"/>
        <a:defRPr sz="1600" baseline="0">
          <a:solidFill>
            <a:schemeClr val="tx1"/>
          </a:solidFill>
          <a:latin typeface="Calibri" pitchFamily="34" charset="0"/>
        </a:defRPr>
      </a:lvl5pPr>
      <a:lvl6pPr marL="17668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6pPr>
      <a:lvl7pPr marL="22240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7pPr>
      <a:lvl8pPr marL="26812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8pPr>
      <a:lvl9pPr marL="31384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>
          <a:xfrm flipV="1">
            <a:off x="9331" y="0"/>
            <a:ext cx="8906069" cy="970384"/>
          </a:xfrm>
          <a:prstGeom prst="round1Rect">
            <a:avLst>
              <a:gd name="adj" fmla="val 25321"/>
            </a:avLst>
          </a:prstGeom>
          <a:noFill/>
          <a:ln>
            <a:gradFill flip="none">
              <a:gsLst>
                <a:gs pos="28000">
                  <a:srgbClr val="FFFFFF"/>
                </a:gs>
                <a:gs pos="100000">
                  <a:schemeClr val="bg1">
                    <a:lumMod val="75000"/>
                  </a:scheme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9" name="Round Single Corner Rectangle 8"/>
          <p:cNvSpPr/>
          <p:nvPr userDrawn="1"/>
        </p:nvSpPr>
        <p:spPr>
          <a:xfrm flipH="1">
            <a:off x="228600" y="6446067"/>
            <a:ext cx="8915400" cy="411932"/>
          </a:xfrm>
          <a:prstGeom prst="round1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prstClr val="black"/>
              </a:solidFill>
            </a:endParaRPr>
          </a:p>
        </p:txBody>
      </p:sp>
      <p:sp>
        <p:nvSpPr>
          <p:cNvPr id="4102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69341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305800" cy="5181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 Fourth level</a:t>
            </a:r>
          </a:p>
          <a:p>
            <a:pPr lvl="4"/>
            <a:r>
              <a:rPr lang="en-US" smtClean="0"/>
              <a:t> Fifth level</a:t>
            </a:r>
          </a:p>
        </p:txBody>
      </p:sp>
      <p:pic>
        <p:nvPicPr>
          <p:cNvPr id="7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025408" y="382954"/>
            <a:ext cx="1596886" cy="325291"/>
          </a:xfrm>
          <a:prstGeom prst="rect">
            <a:avLst/>
          </a:prstGeom>
          <a:noFill/>
        </p:spPr>
      </p:pic>
      <p:pic>
        <p:nvPicPr>
          <p:cNvPr id="10" name="Picture 12" descr="Spectra_Energy_blue_black_600ppi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83503" y="6438608"/>
            <a:ext cx="816380" cy="41939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1" name="TextBox 10"/>
          <p:cNvSpPr txBox="1"/>
          <p:nvPr userDrawn="1"/>
        </p:nvSpPr>
        <p:spPr>
          <a:xfrm>
            <a:off x="8531750" y="6567781"/>
            <a:ext cx="548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458555-9F13-46B4-8570-870E32FE0E53}" type="slidenum">
              <a:rPr lang="en-US" sz="1200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3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0">
          <a:solidFill>
            <a:srgbClr val="0071BC"/>
          </a:solidFill>
          <a:effectLst/>
          <a:latin typeface="Calibri" pitchFamily="34" charset="0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9pPr>
    </p:titleStyle>
    <p:bodyStyle>
      <a:lvl1pPr marL="227013" indent="-227013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rgbClr val="0071BC"/>
        </a:buClr>
        <a:buFont typeface="Univers" pitchFamily="34" charset="-18"/>
        <a:buChar char="•"/>
        <a:defRPr sz="2400" baseline="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61963" indent="-177800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bg2">
            <a:lumMod val="50000"/>
          </a:schemeClr>
        </a:buClr>
        <a:buFont typeface="Calibri" pitchFamily="34" charset="0"/>
        <a:buChar char="–"/>
        <a:defRPr sz="2000" baseline="0">
          <a:solidFill>
            <a:schemeClr val="tx1"/>
          </a:solidFill>
          <a:latin typeface="Calibri" pitchFamily="34" charset="0"/>
        </a:defRPr>
      </a:lvl2pPr>
      <a:lvl3pPr marL="744538" indent="-168275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accent3">
            <a:lumMod val="75000"/>
          </a:schemeClr>
        </a:buClr>
        <a:buFont typeface="Wingdings" pitchFamily="2" charset="2"/>
        <a:buChar char="§"/>
        <a:defRPr sz="1800" baseline="0">
          <a:solidFill>
            <a:schemeClr val="tx1"/>
          </a:solidFill>
          <a:latin typeface="Calibri" pitchFamily="34" charset="0"/>
        </a:defRPr>
      </a:lvl3pPr>
      <a:lvl4pPr marL="968375" indent="-109538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tx2"/>
        </a:buClr>
        <a:buFont typeface="Calibri" pitchFamily="34" charset="0"/>
        <a:buChar char="»"/>
        <a:defRPr sz="1600" baseline="0">
          <a:solidFill>
            <a:schemeClr val="tx1"/>
          </a:solidFill>
          <a:latin typeface="Calibri" pitchFamily="34" charset="0"/>
        </a:defRPr>
      </a:lvl4pPr>
      <a:lvl5pPr marL="1255713" indent="-114300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rgbClr val="023C60"/>
        </a:buClr>
        <a:buFont typeface="Arial" pitchFamily="34" charset="0"/>
        <a:buChar char="•"/>
        <a:defRPr sz="1600" baseline="0">
          <a:solidFill>
            <a:schemeClr val="tx1"/>
          </a:solidFill>
          <a:latin typeface="Calibri" pitchFamily="34" charset="0"/>
        </a:defRPr>
      </a:lvl5pPr>
      <a:lvl6pPr marL="17668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6pPr>
      <a:lvl7pPr marL="22240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7pPr>
      <a:lvl8pPr marL="26812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8pPr>
      <a:lvl9pPr marL="31384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>
          <a:xfrm flipV="1">
            <a:off x="9331" y="0"/>
            <a:ext cx="8906069" cy="970384"/>
          </a:xfrm>
          <a:prstGeom prst="round1Rect">
            <a:avLst>
              <a:gd name="adj" fmla="val 25321"/>
            </a:avLst>
          </a:prstGeom>
          <a:noFill/>
          <a:ln>
            <a:gradFill flip="none">
              <a:gsLst>
                <a:gs pos="28000">
                  <a:srgbClr val="FFFFFF"/>
                </a:gs>
                <a:gs pos="100000">
                  <a:schemeClr val="bg1">
                    <a:lumMod val="75000"/>
                  </a:scheme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9" name="Round Single Corner Rectangle 8"/>
          <p:cNvSpPr/>
          <p:nvPr userDrawn="1"/>
        </p:nvSpPr>
        <p:spPr>
          <a:xfrm flipH="1">
            <a:off x="228600" y="6446067"/>
            <a:ext cx="8915400" cy="411932"/>
          </a:xfrm>
          <a:prstGeom prst="round1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prstClr val="black"/>
              </a:solidFill>
            </a:endParaRPr>
          </a:p>
        </p:txBody>
      </p:sp>
      <p:sp>
        <p:nvSpPr>
          <p:cNvPr id="4102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69341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305800" cy="5181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 Fourth level</a:t>
            </a:r>
          </a:p>
          <a:p>
            <a:pPr lvl="4"/>
            <a:r>
              <a:rPr lang="en-US" smtClean="0"/>
              <a:t> Fifth level</a:t>
            </a:r>
          </a:p>
        </p:txBody>
      </p:sp>
      <p:pic>
        <p:nvPicPr>
          <p:cNvPr id="7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025408" y="382954"/>
            <a:ext cx="1596886" cy="325291"/>
          </a:xfrm>
          <a:prstGeom prst="rect">
            <a:avLst/>
          </a:prstGeom>
          <a:noFill/>
        </p:spPr>
      </p:pic>
      <p:pic>
        <p:nvPicPr>
          <p:cNvPr id="10" name="Picture 12" descr="Spectra_Energy_blue_black_600ppi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83503" y="6438608"/>
            <a:ext cx="816380" cy="41939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1" name="TextBox 10"/>
          <p:cNvSpPr txBox="1"/>
          <p:nvPr userDrawn="1"/>
        </p:nvSpPr>
        <p:spPr>
          <a:xfrm>
            <a:off x="8531750" y="6567781"/>
            <a:ext cx="548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458555-9F13-46B4-8570-870E32FE0E53}" type="slidenum">
              <a:rPr lang="en-US" sz="1200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9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0">
          <a:solidFill>
            <a:srgbClr val="0071BC"/>
          </a:solidFill>
          <a:effectLst/>
          <a:latin typeface="Calibri" pitchFamily="34" charset="0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9pPr>
    </p:titleStyle>
    <p:bodyStyle>
      <a:lvl1pPr marL="227013" indent="-227013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rgbClr val="0071BC"/>
        </a:buClr>
        <a:buFont typeface="Univers" pitchFamily="34" charset="-18"/>
        <a:buChar char="•"/>
        <a:defRPr sz="2400" baseline="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61963" indent="-177800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bg2">
            <a:lumMod val="50000"/>
          </a:schemeClr>
        </a:buClr>
        <a:buFont typeface="Calibri" pitchFamily="34" charset="0"/>
        <a:buChar char="–"/>
        <a:defRPr sz="2000" baseline="0">
          <a:solidFill>
            <a:schemeClr val="tx1"/>
          </a:solidFill>
          <a:latin typeface="Calibri" pitchFamily="34" charset="0"/>
        </a:defRPr>
      </a:lvl2pPr>
      <a:lvl3pPr marL="744538" indent="-168275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accent3">
            <a:lumMod val="75000"/>
          </a:schemeClr>
        </a:buClr>
        <a:buFont typeface="Wingdings" pitchFamily="2" charset="2"/>
        <a:buChar char="§"/>
        <a:defRPr sz="1800" baseline="0">
          <a:solidFill>
            <a:schemeClr val="tx1"/>
          </a:solidFill>
          <a:latin typeface="Calibri" pitchFamily="34" charset="0"/>
        </a:defRPr>
      </a:lvl3pPr>
      <a:lvl4pPr marL="968375" indent="-109538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tx2"/>
        </a:buClr>
        <a:buFont typeface="Calibri" pitchFamily="34" charset="0"/>
        <a:buChar char="»"/>
        <a:defRPr sz="1600" baseline="0">
          <a:solidFill>
            <a:schemeClr val="tx1"/>
          </a:solidFill>
          <a:latin typeface="Calibri" pitchFamily="34" charset="0"/>
        </a:defRPr>
      </a:lvl4pPr>
      <a:lvl5pPr marL="1255713" indent="-114300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rgbClr val="023C60"/>
        </a:buClr>
        <a:buFont typeface="Arial" pitchFamily="34" charset="0"/>
        <a:buChar char="•"/>
        <a:defRPr sz="1600" baseline="0">
          <a:solidFill>
            <a:schemeClr val="tx1"/>
          </a:solidFill>
          <a:latin typeface="Calibri" pitchFamily="34" charset="0"/>
        </a:defRPr>
      </a:lvl5pPr>
      <a:lvl6pPr marL="17668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6pPr>
      <a:lvl7pPr marL="22240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7pPr>
      <a:lvl8pPr marL="26812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8pPr>
      <a:lvl9pPr marL="31384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>
          <a:xfrm flipV="1">
            <a:off x="9331" y="0"/>
            <a:ext cx="8906069" cy="970384"/>
          </a:xfrm>
          <a:prstGeom prst="round1Rect">
            <a:avLst>
              <a:gd name="adj" fmla="val 25321"/>
            </a:avLst>
          </a:prstGeom>
          <a:noFill/>
          <a:ln>
            <a:gradFill flip="none">
              <a:gsLst>
                <a:gs pos="28000">
                  <a:srgbClr val="FFFFFF"/>
                </a:gs>
                <a:gs pos="100000">
                  <a:schemeClr val="bg1">
                    <a:lumMod val="75000"/>
                  </a:scheme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9" name="Round Single Corner Rectangle 8"/>
          <p:cNvSpPr/>
          <p:nvPr userDrawn="1"/>
        </p:nvSpPr>
        <p:spPr>
          <a:xfrm flipH="1">
            <a:off x="228600" y="6446067"/>
            <a:ext cx="8915400" cy="411932"/>
          </a:xfrm>
          <a:prstGeom prst="round1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prstClr val="black"/>
              </a:solidFill>
            </a:endParaRPr>
          </a:p>
        </p:txBody>
      </p:sp>
      <p:sp>
        <p:nvSpPr>
          <p:cNvPr id="4102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69341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305800" cy="5181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 Fourth level</a:t>
            </a:r>
          </a:p>
          <a:p>
            <a:pPr lvl="4"/>
            <a:r>
              <a:rPr lang="en-US" smtClean="0"/>
              <a:t> Fifth level</a:t>
            </a:r>
          </a:p>
        </p:txBody>
      </p:sp>
      <p:pic>
        <p:nvPicPr>
          <p:cNvPr id="7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025408" y="382954"/>
            <a:ext cx="1596886" cy="325291"/>
          </a:xfrm>
          <a:prstGeom prst="rect">
            <a:avLst/>
          </a:prstGeom>
          <a:noFill/>
        </p:spPr>
      </p:pic>
      <p:pic>
        <p:nvPicPr>
          <p:cNvPr id="10" name="Picture 12" descr="Spectra_Energy_blue_black_600ppi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83503" y="6438608"/>
            <a:ext cx="816380" cy="41939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1" name="TextBox 10"/>
          <p:cNvSpPr txBox="1"/>
          <p:nvPr userDrawn="1"/>
        </p:nvSpPr>
        <p:spPr>
          <a:xfrm>
            <a:off x="8531750" y="6567781"/>
            <a:ext cx="548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458555-9F13-46B4-8570-870E32FE0E53}" type="slidenum">
              <a:rPr lang="en-US" sz="1200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7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0">
          <a:solidFill>
            <a:srgbClr val="0071BC"/>
          </a:solidFill>
          <a:effectLst/>
          <a:latin typeface="Calibri" pitchFamily="34" charset="0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9pPr>
    </p:titleStyle>
    <p:bodyStyle>
      <a:lvl1pPr marL="227013" indent="-227013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rgbClr val="0071BC"/>
        </a:buClr>
        <a:buFont typeface="Univers" pitchFamily="34" charset="-18"/>
        <a:buChar char="•"/>
        <a:defRPr sz="2400" baseline="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61963" indent="-177800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bg2">
            <a:lumMod val="50000"/>
          </a:schemeClr>
        </a:buClr>
        <a:buFont typeface="Calibri" pitchFamily="34" charset="0"/>
        <a:buChar char="–"/>
        <a:defRPr sz="2000" baseline="0">
          <a:solidFill>
            <a:schemeClr val="tx1"/>
          </a:solidFill>
          <a:latin typeface="Calibri" pitchFamily="34" charset="0"/>
        </a:defRPr>
      </a:lvl2pPr>
      <a:lvl3pPr marL="744538" indent="-168275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accent3">
            <a:lumMod val="75000"/>
          </a:schemeClr>
        </a:buClr>
        <a:buFont typeface="Wingdings" pitchFamily="2" charset="2"/>
        <a:buChar char="§"/>
        <a:defRPr sz="1800" baseline="0">
          <a:solidFill>
            <a:schemeClr val="tx1"/>
          </a:solidFill>
          <a:latin typeface="Calibri" pitchFamily="34" charset="0"/>
        </a:defRPr>
      </a:lvl3pPr>
      <a:lvl4pPr marL="968375" indent="-109538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tx2"/>
        </a:buClr>
        <a:buFont typeface="Calibri" pitchFamily="34" charset="0"/>
        <a:buChar char="»"/>
        <a:defRPr sz="1600" baseline="0">
          <a:solidFill>
            <a:schemeClr val="tx1"/>
          </a:solidFill>
          <a:latin typeface="Calibri" pitchFamily="34" charset="0"/>
        </a:defRPr>
      </a:lvl4pPr>
      <a:lvl5pPr marL="1255713" indent="-114300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rgbClr val="023C60"/>
        </a:buClr>
        <a:buFont typeface="Arial" pitchFamily="34" charset="0"/>
        <a:buChar char="•"/>
        <a:defRPr sz="1600" baseline="0">
          <a:solidFill>
            <a:schemeClr val="tx1"/>
          </a:solidFill>
          <a:latin typeface="Calibri" pitchFamily="34" charset="0"/>
        </a:defRPr>
      </a:lvl5pPr>
      <a:lvl6pPr marL="17668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6pPr>
      <a:lvl7pPr marL="22240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7pPr>
      <a:lvl8pPr marL="26812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8pPr>
      <a:lvl9pPr marL="31384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>
          <a:xfrm flipV="1">
            <a:off x="9331" y="0"/>
            <a:ext cx="8906069" cy="970384"/>
          </a:xfrm>
          <a:prstGeom prst="round1Rect">
            <a:avLst>
              <a:gd name="adj" fmla="val 25321"/>
            </a:avLst>
          </a:prstGeom>
          <a:noFill/>
          <a:ln>
            <a:gradFill flip="none">
              <a:gsLst>
                <a:gs pos="28000">
                  <a:srgbClr val="FFFFFF"/>
                </a:gs>
                <a:gs pos="100000">
                  <a:schemeClr val="bg1">
                    <a:lumMod val="75000"/>
                  </a:scheme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9" name="Round Single Corner Rectangle 8"/>
          <p:cNvSpPr/>
          <p:nvPr userDrawn="1"/>
        </p:nvSpPr>
        <p:spPr>
          <a:xfrm flipH="1">
            <a:off x="228600" y="6446067"/>
            <a:ext cx="8915400" cy="411932"/>
          </a:xfrm>
          <a:prstGeom prst="round1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prstClr val="black"/>
              </a:solidFill>
            </a:endParaRPr>
          </a:p>
        </p:txBody>
      </p:sp>
      <p:sp>
        <p:nvSpPr>
          <p:cNvPr id="4102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6934199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305800" cy="5181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 Fourth level</a:t>
            </a:r>
          </a:p>
          <a:p>
            <a:pPr lvl="4"/>
            <a:r>
              <a:rPr lang="en-US" smtClean="0"/>
              <a:t> Fifth level</a:t>
            </a:r>
          </a:p>
        </p:txBody>
      </p:sp>
      <p:pic>
        <p:nvPicPr>
          <p:cNvPr id="7" name="Picture 2" descr="C:\Users\prwest\Documents\Access Northeast\ACCESS-NORTHEAST_CMYK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025408" y="382954"/>
            <a:ext cx="1596886" cy="325291"/>
          </a:xfrm>
          <a:prstGeom prst="rect">
            <a:avLst/>
          </a:prstGeom>
          <a:noFill/>
        </p:spPr>
      </p:pic>
      <p:pic>
        <p:nvPicPr>
          <p:cNvPr id="10" name="Picture 12" descr="Spectra_Energy_blue_black_600ppi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83503" y="6438608"/>
            <a:ext cx="816380" cy="41939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1" name="TextBox 10"/>
          <p:cNvSpPr txBox="1"/>
          <p:nvPr userDrawn="1"/>
        </p:nvSpPr>
        <p:spPr>
          <a:xfrm>
            <a:off x="8531750" y="6567781"/>
            <a:ext cx="548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458555-9F13-46B4-8570-870E32FE0E53}" type="slidenum">
              <a:rPr lang="en-US" sz="1200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7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0">
          <a:solidFill>
            <a:srgbClr val="0071BC"/>
          </a:solidFill>
          <a:effectLst/>
          <a:latin typeface="Calibri" pitchFamily="34" charset="0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Arial Narrow" pitchFamily="34" charset="0"/>
        </a:defRPr>
      </a:lvl9pPr>
    </p:titleStyle>
    <p:bodyStyle>
      <a:lvl1pPr marL="227013" indent="-227013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rgbClr val="0071BC"/>
        </a:buClr>
        <a:buFont typeface="Univers" pitchFamily="34" charset="-18"/>
        <a:buChar char="•"/>
        <a:defRPr sz="2400" baseline="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61963" indent="-177800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bg2">
            <a:lumMod val="50000"/>
          </a:schemeClr>
        </a:buClr>
        <a:buFont typeface="Calibri" pitchFamily="34" charset="0"/>
        <a:buChar char="–"/>
        <a:defRPr sz="2000" baseline="0">
          <a:solidFill>
            <a:schemeClr val="tx1"/>
          </a:solidFill>
          <a:latin typeface="Calibri" pitchFamily="34" charset="0"/>
        </a:defRPr>
      </a:lvl2pPr>
      <a:lvl3pPr marL="744538" indent="-168275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accent3">
            <a:lumMod val="75000"/>
          </a:schemeClr>
        </a:buClr>
        <a:buFont typeface="Wingdings" pitchFamily="2" charset="2"/>
        <a:buChar char="§"/>
        <a:defRPr sz="1800" baseline="0">
          <a:solidFill>
            <a:schemeClr val="tx1"/>
          </a:solidFill>
          <a:latin typeface="Calibri" pitchFamily="34" charset="0"/>
        </a:defRPr>
      </a:lvl3pPr>
      <a:lvl4pPr marL="968375" indent="-109538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chemeClr val="tx2"/>
        </a:buClr>
        <a:buFont typeface="Calibri" pitchFamily="34" charset="0"/>
        <a:buChar char="»"/>
        <a:defRPr sz="1600" baseline="0">
          <a:solidFill>
            <a:schemeClr val="tx1"/>
          </a:solidFill>
          <a:latin typeface="Calibri" pitchFamily="34" charset="0"/>
        </a:defRPr>
      </a:lvl4pPr>
      <a:lvl5pPr marL="1255713" indent="-114300" algn="l" rtl="0" eaLnBrk="0" fontAlgn="base" hangingPunct="0">
        <a:lnSpc>
          <a:spcPct val="85000"/>
        </a:lnSpc>
        <a:spcBef>
          <a:spcPts val="600"/>
        </a:spcBef>
        <a:spcAft>
          <a:spcPts val="600"/>
        </a:spcAft>
        <a:buClr>
          <a:srgbClr val="023C60"/>
        </a:buClr>
        <a:buFont typeface="Arial" pitchFamily="34" charset="0"/>
        <a:buChar char="•"/>
        <a:defRPr sz="1600" baseline="0">
          <a:solidFill>
            <a:schemeClr val="tx1"/>
          </a:solidFill>
          <a:latin typeface="Calibri" pitchFamily="34" charset="0"/>
        </a:defRPr>
      </a:lvl5pPr>
      <a:lvl6pPr marL="17668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6pPr>
      <a:lvl7pPr marL="22240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7pPr>
      <a:lvl8pPr marL="26812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8pPr>
      <a:lvl9pPr marL="3138488" indent="-168275" algn="l" rtl="0" fontAlgn="base">
        <a:lnSpc>
          <a:spcPct val="90000"/>
        </a:lnSpc>
        <a:spcBef>
          <a:spcPct val="0"/>
        </a:spcBef>
        <a:spcAft>
          <a:spcPct val="25000"/>
        </a:spcAft>
        <a:buChar char="»"/>
        <a:defRPr sz="20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C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Acushnet Board of Selectmen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March 14, 2016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044982" y="3429000"/>
            <a:ext cx="5963846" cy="122816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Access Northeast: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Meeting New England’s Energy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Needs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906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Base-map-NewEnglan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42731" r="50000" b="4416"/>
          <a:stretch/>
        </p:blipFill>
        <p:spPr>
          <a:xfrm>
            <a:off x="0" y="1219200"/>
            <a:ext cx="5226423" cy="5629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Northeast ‐ Purpose and Need</a:t>
            </a:r>
          </a:p>
        </p:txBody>
      </p:sp>
      <p:grpSp>
        <p:nvGrpSpPr>
          <p:cNvPr id="124" name="Group 123"/>
          <p:cNvGrpSpPr/>
          <p:nvPr/>
        </p:nvGrpSpPr>
        <p:grpSpPr>
          <a:xfrm>
            <a:off x="124386" y="1660400"/>
            <a:ext cx="2708467" cy="2216164"/>
            <a:chOff x="542473" y="1151140"/>
            <a:chExt cx="2695605" cy="2015223"/>
          </a:xfrm>
        </p:grpSpPr>
        <p:sp>
          <p:nvSpPr>
            <p:cNvPr id="125" name="Rounded Rectangle 124"/>
            <p:cNvSpPr/>
            <p:nvPr/>
          </p:nvSpPr>
          <p:spPr>
            <a:xfrm>
              <a:off x="542473" y="1151140"/>
              <a:ext cx="2695605" cy="2015223"/>
            </a:xfrm>
            <a:prstGeom prst="roundRect">
              <a:avLst>
                <a:gd name="adj" fmla="val 11592"/>
              </a:avLst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111125" indent="-111125">
                <a:lnSpc>
                  <a:spcPct val="85000"/>
                </a:lnSpc>
                <a:spcAft>
                  <a:spcPts val="600"/>
                </a:spcAft>
                <a:buClr>
                  <a:srgbClr val="0070C0"/>
                </a:buClr>
                <a:buSzPct val="120000"/>
                <a:buFont typeface="Arial" pitchFamily="34" charset="0"/>
                <a:buChar char="•"/>
                <a:defRPr/>
              </a:pPr>
              <a:endParaRPr lang="en-US" sz="1200" kern="0" dirty="0" smtClean="0">
                <a:solidFill>
                  <a:prstClr val="black"/>
                </a:solidFill>
                <a:ea typeface="MS PGothic" pitchFamily="34" charset="-128"/>
              </a:endParaRPr>
            </a:p>
            <a:p>
              <a:pPr marL="111125" indent="-111125">
                <a:lnSpc>
                  <a:spcPct val="85000"/>
                </a:lnSpc>
                <a:spcAft>
                  <a:spcPts val="600"/>
                </a:spcAft>
                <a:buClr>
                  <a:srgbClr val="0070C0"/>
                </a:buClr>
                <a:buSzPct val="120000"/>
                <a:buFont typeface="Arial" pitchFamily="34" charset="0"/>
                <a:buChar char="•"/>
                <a:defRPr/>
              </a:pPr>
              <a:endParaRPr 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  <a:p>
              <a:pPr marL="111125" indent="-111125">
                <a:lnSpc>
                  <a:spcPct val="85000"/>
                </a:lnSpc>
                <a:spcAft>
                  <a:spcPts val="600"/>
                </a:spcAft>
                <a:buClr>
                  <a:srgbClr val="0070C0"/>
                </a:buClr>
                <a:buSzPct val="120000"/>
                <a:buFont typeface="Arial" pitchFamily="34" charset="0"/>
                <a:buChar char="•"/>
                <a:defRPr/>
              </a:pPr>
              <a:r>
                <a:rPr lang="en-US" sz="12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MS PGothic" pitchFamily="34" charset="-128"/>
                  <a:cs typeface="Times New Roman" panose="02020603050405020304" pitchFamily="18" charset="0"/>
                </a:rPr>
                <a:t>AGT </a:t>
              </a:r>
              <a:r>
                <a:rPr lang="en-US" sz="12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MS PGothic" pitchFamily="34" charset="-128"/>
                  <a:cs typeface="Times New Roman" panose="02020603050405020304" pitchFamily="18" charset="0"/>
                </a:rPr>
                <a:t>and M&amp;N systems directly connect to 60% of ISO-NE’s gas-fired generators</a:t>
              </a:r>
            </a:p>
            <a:p>
              <a:pPr marL="111125" indent="-111125">
                <a:lnSpc>
                  <a:spcPct val="85000"/>
                </a:lnSpc>
                <a:spcAft>
                  <a:spcPts val="600"/>
                </a:spcAft>
                <a:buClr>
                  <a:srgbClr val="0070C0"/>
                </a:buClr>
                <a:buSzPct val="120000"/>
                <a:buFont typeface="Arial" pitchFamily="34" charset="0"/>
                <a:buChar char="•"/>
                <a:defRPr/>
              </a:pPr>
              <a:r>
                <a:rPr lang="en-US" sz="12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MS PGothic" pitchFamily="34" charset="-128"/>
                  <a:cs typeface="Times New Roman" panose="02020603050405020304" pitchFamily="18" charset="0"/>
                </a:rPr>
                <a:t>Will </a:t>
              </a:r>
              <a:r>
                <a:rPr lang="en-US" sz="12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MS PGothic" pitchFamily="34" charset="-128"/>
                  <a:cs typeface="Times New Roman" panose="02020603050405020304" pitchFamily="18" charset="0"/>
                </a:rPr>
                <a:t>provide fuel for 5,000 MW of electric generation; or enough electricity to power over 5 million American homes</a:t>
              </a:r>
            </a:p>
          </p:txBody>
        </p:sp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368" y="1227411"/>
              <a:ext cx="2098494" cy="516616"/>
            </a:xfrm>
            <a:prstGeom prst="rect">
              <a:avLst/>
            </a:prstGeom>
          </p:spPr>
        </p:pic>
      </p:grpSp>
      <p:grpSp>
        <p:nvGrpSpPr>
          <p:cNvPr id="130" name="Group 129"/>
          <p:cNvGrpSpPr/>
          <p:nvPr/>
        </p:nvGrpSpPr>
        <p:grpSpPr>
          <a:xfrm>
            <a:off x="2971800" y="5875363"/>
            <a:ext cx="4186785" cy="830237"/>
            <a:chOff x="223743" y="2330555"/>
            <a:chExt cx="3943036" cy="876231"/>
          </a:xfrm>
        </p:grpSpPr>
        <p:sp>
          <p:nvSpPr>
            <p:cNvPr id="131" name="Rounded Rectangle 130"/>
            <p:cNvSpPr/>
            <p:nvPr/>
          </p:nvSpPr>
          <p:spPr>
            <a:xfrm>
              <a:off x="223743" y="2330555"/>
              <a:ext cx="3851320" cy="876231"/>
            </a:xfrm>
            <a:prstGeom prst="roundRect">
              <a:avLst>
                <a:gd name="adj" fmla="val 13948"/>
              </a:avLst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564284" y="2456896"/>
              <a:ext cx="3602495" cy="6952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  <a:spcBef>
                  <a:spcPts val="500"/>
                </a:spcBef>
              </a:pPr>
              <a:r>
                <a:rPr lang="en-US" sz="1200" dirty="0">
                  <a:solidFill>
                    <a:prstClr val="black"/>
                  </a:solidFill>
                </a:rPr>
                <a:t>AGT and M&amp;N systems directly connect to </a:t>
              </a:r>
              <a:r>
                <a:rPr lang="en-US" sz="1200" dirty="0" smtClean="0">
                  <a:solidFill>
                    <a:prstClr val="black"/>
                  </a:solidFill>
                </a:rPr>
                <a:t>9600 MW of        ISO-NE gas fired power generation</a:t>
              </a:r>
            </a:p>
            <a:p>
              <a:pPr>
                <a:lnSpc>
                  <a:spcPct val="80000"/>
                </a:lnSpc>
                <a:spcBef>
                  <a:spcPts val="500"/>
                </a:spcBef>
              </a:pPr>
              <a:r>
                <a:rPr lang="en-CA" sz="1200" dirty="0" smtClean="0">
                  <a:solidFill>
                    <a:prstClr val="black"/>
                  </a:solidFill>
                </a:rPr>
                <a:t>New </a:t>
              </a:r>
              <a:r>
                <a:rPr lang="en-CA" sz="1200" dirty="0">
                  <a:solidFill>
                    <a:prstClr val="black"/>
                  </a:solidFill>
                </a:rPr>
                <a:t>g</a:t>
              </a:r>
              <a:r>
                <a:rPr lang="en-CA" sz="1200" dirty="0" smtClean="0">
                  <a:solidFill>
                    <a:prstClr val="black"/>
                  </a:solidFill>
                </a:rPr>
                <a:t>as-fired generators totaling ~2750 MW attaching to </a:t>
              </a:r>
              <a:r>
                <a:rPr lang="en-CA" sz="1200" dirty="0">
                  <a:solidFill>
                    <a:prstClr val="black"/>
                  </a:solidFill>
                </a:rPr>
                <a:t>AGT by </a:t>
              </a:r>
              <a:r>
                <a:rPr lang="en-CA" sz="1200" dirty="0" smtClean="0">
                  <a:solidFill>
                    <a:prstClr val="black"/>
                  </a:solidFill>
                </a:rPr>
                <a:t>2019</a:t>
              </a:r>
            </a:p>
          </p:txBody>
        </p:sp>
        <p:sp>
          <p:nvSpPr>
            <p:cNvPr id="133" name="Freeform 8"/>
            <p:cNvSpPr>
              <a:spLocks noChangeAspect="1"/>
            </p:cNvSpPr>
            <p:nvPr/>
          </p:nvSpPr>
          <p:spPr bwMode="auto">
            <a:xfrm>
              <a:off x="350269" y="2853113"/>
              <a:ext cx="126303" cy="156557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solidFill>
              <a:srgbClr val="FFFF00"/>
            </a:solidFill>
            <a:ln w="444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4" name="Freeform 8"/>
            <p:cNvSpPr>
              <a:spLocks/>
            </p:cNvSpPr>
            <p:nvPr/>
          </p:nvSpPr>
          <p:spPr bwMode="auto">
            <a:xfrm>
              <a:off x="350706" y="2451003"/>
              <a:ext cx="125563" cy="159203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solidFill>
              <a:schemeClr val="tx2"/>
            </a:solidFill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35" name="Content Placeholder 2"/>
          <p:cNvSpPr txBox="1">
            <a:spLocks/>
          </p:cNvSpPr>
          <p:nvPr/>
        </p:nvSpPr>
        <p:spPr bwMode="auto">
          <a:xfrm>
            <a:off x="5181600" y="1339981"/>
            <a:ext cx="3757612" cy="506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>
            <a:lvl1pPr marL="227013" indent="-227013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Clr>
                <a:srgbClr val="0071BC"/>
              </a:buClr>
              <a:buFont typeface="Univers" pitchFamily="34" charset="-18"/>
              <a:buChar char="•"/>
              <a:defRPr sz="2400" baseline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61963" indent="-1778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Calibri" pitchFamily="34" charset="0"/>
              <a:buChar char="–"/>
              <a:defRPr sz="2000" baseline="0">
                <a:solidFill>
                  <a:schemeClr val="tx1"/>
                </a:solidFill>
                <a:latin typeface="Calibri" pitchFamily="34" charset="0"/>
              </a:defRPr>
            </a:lvl2pPr>
            <a:lvl3pPr marL="744538" indent="-168275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§"/>
              <a:defRPr sz="1800" baseline="0">
                <a:solidFill>
                  <a:schemeClr val="tx1"/>
                </a:solidFill>
                <a:latin typeface="Calibri" pitchFamily="34" charset="0"/>
              </a:defRPr>
            </a:lvl3pPr>
            <a:lvl4pPr marL="968375" indent="-109538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itchFamily="34" charset="0"/>
              <a:buChar char="»"/>
              <a:defRPr sz="1600" baseline="0">
                <a:solidFill>
                  <a:schemeClr val="tx1"/>
                </a:solidFill>
                <a:latin typeface="Calibri" pitchFamily="34" charset="0"/>
              </a:defRPr>
            </a:lvl4pPr>
            <a:lvl5pPr marL="1255713" indent="-1143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Clr>
                <a:srgbClr val="023C60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Calibri" pitchFamily="34" charset="0"/>
              </a:defRPr>
            </a:lvl5pPr>
            <a:lvl6pPr marL="1766888" indent="-168275" algn="l" rtl="0" fontAlgn="base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»"/>
              <a:defRPr sz="2000">
                <a:solidFill>
                  <a:srgbClr val="5F5F5F"/>
                </a:solidFill>
                <a:latin typeface="+mn-lt"/>
              </a:defRPr>
            </a:lvl6pPr>
            <a:lvl7pPr marL="2224088" indent="-168275" algn="l" rtl="0" fontAlgn="base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»"/>
              <a:defRPr sz="2000">
                <a:solidFill>
                  <a:srgbClr val="5F5F5F"/>
                </a:solidFill>
                <a:latin typeface="+mn-lt"/>
              </a:defRPr>
            </a:lvl7pPr>
            <a:lvl8pPr marL="2681288" indent="-168275" algn="l" rtl="0" fontAlgn="base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»"/>
              <a:defRPr sz="2000">
                <a:solidFill>
                  <a:srgbClr val="5F5F5F"/>
                </a:solidFill>
                <a:latin typeface="+mn-lt"/>
              </a:defRPr>
            </a:lvl8pPr>
            <a:lvl9pPr marL="3138488" indent="-168275" algn="l" rtl="0" fontAlgn="base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»"/>
              <a:defRPr sz="2000">
                <a:solidFill>
                  <a:srgbClr val="5F5F5F"/>
                </a:solidFill>
                <a:latin typeface="+mn-lt"/>
              </a:defRPr>
            </a:lvl9pPr>
          </a:lstStyle>
          <a:p>
            <a:pPr marL="174625" indent="-174625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provide 0.9 Bcf /day of natural gas to power plants by:</a:t>
            </a:r>
          </a:p>
          <a:p>
            <a:pPr marL="344488" lvl="1" indent="-176213" fontAlgn="auto">
              <a:lnSpc>
                <a:spcPct val="95000"/>
              </a:lnSpc>
              <a:spcAft>
                <a:spcPts val="0"/>
              </a:spcAft>
              <a:buClr>
                <a:schemeClr val="tx1"/>
              </a:buClr>
              <a:buSzPct val="101000"/>
              <a:tabLst>
                <a:tab pos="1828800" algn="l"/>
              </a:tabLst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Upgrading existing Algonquin Pipeline </a:t>
            </a:r>
          </a:p>
          <a:p>
            <a:pPr marL="344488" lvl="1" indent="-176213" fontAlgn="auto">
              <a:lnSpc>
                <a:spcPct val="95000"/>
              </a:lnSpc>
              <a:spcAft>
                <a:spcPts val="0"/>
              </a:spcAft>
              <a:buClr>
                <a:schemeClr val="tx1"/>
              </a:buClr>
              <a:buSzPct val="101000"/>
              <a:tabLst>
                <a:tab pos="1828800" algn="l"/>
              </a:tabLst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regional LNG storage</a:t>
            </a:r>
          </a:p>
          <a:p>
            <a:pPr marL="174625" lvl="1" indent="-174625" eaLnBrk="1" fontAlgn="auto" hangingPunct="1">
              <a:lnSpc>
                <a:spcPct val="100000"/>
              </a:lnSpc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increase access to plentiful natural gas supplies </a:t>
            </a:r>
          </a:p>
          <a:p>
            <a:pPr marL="344488" lvl="1" indent="-176213">
              <a:lnSpc>
                <a:spcPct val="105000"/>
              </a:lnSpc>
              <a:spcAft>
                <a:spcPts val="0"/>
              </a:spcAft>
              <a:buClr>
                <a:schemeClr val="tx1"/>
              </a:buClr>
              <a:buSzPct val="101000"/>
              <a:tabLst>
                <a:tab pos="1828800" algn="l"/>
              </a:tabLst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Ensuring energy security</a:t>
            </a:r>
          </a:p>
          <a:p>
            <a:pPr marL="344488" lvl="1" indent="-176213">
              <a:lnSpc>
                <a:spcPct val="105000"/>
              </a:lnSpc>
              <a:spcAft>
                <a:spcPts val="0"/>
              </a:spcAft>
              <a:buClr>
                <a:schemeClr val="tx1"/>
              </a:buClr>
              <a:buSzPct val="101000"/>
              <a:tabLst>
                <a:tab pos="1828800" algn="l"/>
              </a:tabLst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Lowering electric costs </a:t>
            </a:r>
          </a:p>
          <a:p>
            <a:pPr marL="344488" lvl="1" indent="-176213">
              <a:lnSpc>
                <a:spcPct val="105000"/>
              </a:lnSpc>
              <a:spcAft>
                <a:spcPts val="0"/>
              </a:spcAft>
              <a:buClr>
                <a:schemeClr val="tx1"/>
              </a:buClr>
              <a:buSzPct val="101000"/>
              <a:tabLst>
                <a:tab pos="1828800" algn="l"/>
              </a:tabLst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Reducing carbon emissions</a:t>
            </a:r>
          </a:p>
          <a:p>
            <a:pPr marL="174625" indent="-174625" eaLnBrk="1" fontAlgn="auto" hangingPunct="1">
              <a:lnSpc>
                <a:spcPct val="100000"/>
              </a:lnSpc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Provides rapid response capability - a first of its kind service to electric generators that will:</a:t>
            </a:r>
          </a:p>
          <a:p>
            <a:pPr marL="344488" lvl="1" indent="-176213">
              <a:lnSpc>
                <a:spcPct val="105000"/>
              </a:lnSpc>
              <a:spcAft>
                <a:spcPts val="0"/>
              </a:spcAft>
              <a:buClr>
                <a:schemeClr val="tx1"/>
              </a:buClr>
              <a:buSzPct val="101000"/>
              <a:tabLst>
                <a:tab pos="1828800" algn="l"/>
              </a:tabLst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 peak winter day needs </a:t>
            </a:r>
          </a:p>
          <a:p>
            <a:pPr marL="344488" lvl="1" indent="-176213">
              <a:lnSpc>
                <a:spcPct val="105000"/>
              </a:lnSpc>
              <a:spcAft>
                <a:spcPts val="0"/>
              </a:spcAft>
              <a:buClr>
                <a:schemeClr val="tx1"/>
              </a:buClr>
              <a:buSzPct val="101000"/>
              <a:tabLst>
                <a:tab pos="1828800" algn="l"/>
              </a:tabLst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 stop intermittent solar and wind renewable power</a:t>
            </a:r>
          </a:p>
          <a:p>
            <a:pPr marL="115888" indent="-11588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48" name="SE pip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42413" r="50457" b="1158"/>
          <a:stretch/>
        </p:blipFill>
        <p:spPr>
          <a:xfrm>
            <a:off x="0" y="1219200"/>
            <a:ext cx="5047129" cy="5629836"/>
          </a:xfrm>
          <a:prstGeom prst="rect">
            <a:avLst/>
          </a:prstGeom>
        </p:spPr>
      </p:pic>
      <p:grpSp>
        <p:nvGrpSpPr>
          <p:cNvPr id="49" name="Cities"/>
          <p:cNvGrpSpPr/>
          <p:nvPr/>
        </p:nvGrpSpPr>
        <p:grpSpPr>
          <a:xfrm>
            <a:off x="1857868" y="2343788"/>
            <a:ext cx="2760822" cy="3539678"/>
            <a:chOff x="1857868" y="2343788"/>
            <a:chExt cx="2760822" cy="3539678"/>
          </a:xfrm>
        </p:grpSpPr>
        <p:sp>
          <p:nvSpPr>
            <p:cNvPr id="50" name="Boston dot"/>
            <p:cNvSpPr>
              <a:spLocks noChangeAspect="1"/>
            </p:cNvSpPr>
            <p:nvPr/>
          </p:nvSpPr>
          <p:spPr>
            <a:xfrm>
              <a:off x="3318553" y="3740053"/>
              <a:ext cx="116159" cy="11615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contourW="25400" prstMaterial="metal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" name="Boston label"/>
            <p:cNvSpPr txBox="1"/>
            <p:nvPr/>
          </p:nvSpPr>
          <p:spPr>
            <a:xfrm>
              <a:off x="3455553" y="3640075"/>
              <a:ext cx="89157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 dirty="0" smtClean="0">
                  <a:solidFill>
                    <a:srgbClr val="C00000"/>
                  </a:solidFill>
                  <a:effectLst>
                    <a:glow rad="228600">
                      <a:srgbClr val="FFFFFF"/>
                    </a:glow>
                  </a:effectLst>
                </a:rPr>
                <a:t>BOSTON</a:t>
              </a:r>
              <a:endParaRPr lang="en-US" sz="1200" b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</a:endParaRPr>
            </a:p>
          </p:txBody>
        </p:sp>
        <p:sp>
          <p:nvSpPr>
            <p:cNvPr id="52" name="Portland dot"/>
            <p:cNvSpPr>
              <a:spLocks noChangeAspect="1"/>
            </p:cNvSpPr>
            <p:nvPr/>
          </p:nvSpPr>
          <p:spPr>
            <a:xfrm>
              <a:off x="3410560" y="2434801"/>
              <a:ext cx="116159" cy="11615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contourW="25400" prstMaterial="metal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3" name="Portland label"/>
            <p:cNvSpPr txBox="1"/>
            <p:nvPr/>
          </p:nvSpPr>
          <p:spPr>
            <a:xfrm>
              <a:off x="3538595" y="2343788"/>
              <a:ext cx="108009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 dirty="0">
                  <a:solidFill>
                    <a:srgbClr val="C00000"/>
                  </a:solidFill>
                  <a:effectLst>
                    <a:glow rad="228600">
                      <a:srgbClr val="FFFFFF"/>
                    </a:glow>
                  </a:effectLst>
                </a:rPr>
                <a:t>PORTLAND</a:t>
              </a:r>
            </a:p>
          </p:txBody>
        </p:sp>
        <p:sp>
          <p:nvSpPr>
            <p:cNvPr id="54" name="New York dot"/>
            <p:cNvSpPr>
              <a:spLocks noChangeAspect="1"/>
            </p:cNvSpPr>
            <p:nvPr/>
          </p:nvSpPr>
          <p:spPr>
            <a:xfrm>
              <a:off x="1857868" y="5724374"/>
              <a:ext cx="116159" cy="11615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contourW="25400" prstMaterial="metal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5" name="New York Label"/>
            <p:cNvSpPr txBox="1"/>
            <p:nvPr/>
          </p:nvSpPr>
          <p:spPr>
            <a:xfrm>
              <a:off x="1959009" y="5606467"/>
              <a:ext cx="109666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 dirty="0" smtClean="0">
                  <a:solidFill>
                    <a:srgbClr val="C00000"/>
                  </a:solidFill>
                  <a:effectLst>
                    <a:glow rad="228600">
                      <a:srgbClr val="FFFFFF"/>
                    </a:glow>
                  </a:effectLst>
                </a:rPr>
                <a:t>NEW YORK</a:t>
              </a:r>
              <a:endParaRPr lang="en-US" sz="1200" b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</a:endParaRPr>
            </a:p>
          </p:txBody>
        </p:sp>
      </p:grpSp>
      <p:sp>
        <p:nvSpPr>
          <p:cNvPr id="56" name="AGT label"/>
          <p:cNvSpPr txBox="1"/>
          <p:nvPr/>
        </p:nvSpPr>
        <p:spPr>
          <a:xfrm>
            <a:off x="2697836" y="4992351"/>
            <a:ext cx="1601448" cy="510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1600" b="1" dirty="0">
                <a:solidFill>
                  <a:srgbClr val="00B050"/>
                </a:solidFill>
                <a:effectLst>
                  <a:glow rad="139700">
                    <a:srgbClr val="FFFFFF"/>
                  </a:glow>
                </a:effectLst>
              </a:rPr>
              <a:t>Algonquin Gas Transmission</a:t>
            </a:r>
          </a:p>
        </p:txBody>
      </p:sp>
      <p:sp>
        <p:nvSpPr>
          <p:cNvPr id="57" name="TETCO label"/>
          <p:cNvSpPr txBox="1">
            <a:spLocks noChangeArrowheads="1"/>
          </p:cNvSpPr>
          <p:nvPr/>
        </p:nvSpPr>
        <p:spPr bwMode="auto">
          <a:xfrm>
            <a:off x="245444" y="6241380"/>
            <a:ext cx="12895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</a:rPr>
              <a:t>Texas Eastern</a:t>
            </a:r>
          </a:p>
        </p:txBody>
      </p:sp>
      <p:grpSp>
        <p:nvGrpSpPr>
          <p:cNvPr id="58" name="Existing Power Plants"/>
          <p:cNvGrpSpPr/>
          <p:nvPr/>
        </p:nvGrpSpPr>
        <p:grpSpPr>
          <a:xfrm>
            <a:off x="2450189" y="1941621"/>
            <a:ext cx="1483115" cy="3070409"/>
            <a:chOff x="2450189" y="1941621"/>
            <a:chExt cx="1483115" cy="3070409"/>
          </a:xfrm>
          <a:solidFill>
            <a:schemeClr val="tx2"/>
          </a:solidFill>
        </p:grpSpPr>
        <p:sp>
          <p:nvSpPr>
            <p:cNvPr id="59" name="Freeform 8"/>
            <p:cNvSpPr>
              <a:spLocks/>
            </p:cNvSpPr>
            <p:nvPr/>
          </p:nvSpPr>
          <p:spPr bwMode="auto">
            <a:xfrm>
              <a:off x="2565544" y="4678934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Freeform 8"/>
            <p:cNvSpPr>
              <a:spLocks/>
            </p:cNvSpPr>
            <p:nvPr/>
          </p:nvSpPr>
          <p:spPr bwMode="auto">
            <a:xfrm>
              <a:off x="2450189" y="4881852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Freeform 8"/>
            <p:cNvSpPr>
              <a:spLocks/>
            </p:cNvSpPr>
            <p:nvPr/>
          </p:nvSpPr>
          <p:spPr bwMode="auto">
            <a:xfrm>
              <a:off x="2521759" y="4708403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2" name="Freeform 8"/>
            <p:cNvSpPr>
              <a:spLocks/>
            </p:cNvSpPr>
            <p:nvPr/>
          </p:nvSpPr>
          <p:spPr bwMode="auto">
            <a:xfrm>
              <a:off x="2563861" y="4760607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3" name="Freeform 8"/>
            <p:cNvSpPr>
              <a:spLocks/>
            </p:cNvSpPr>
            <p:nvPr/>
          </p:nvSpPr>
          <p:spPr bwMode="auto">
            <a:xfrm>
              <a:off x="2882976" y="4289093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238796" y="2925910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5" name="Freeform 8"/>
            <p:cNvSpPr>
              <a:spLocks/>
            </p:cNvSpPr>
            <p:nvPr/>
          </p:nvSpPr>
          <p:spPr bwMode="auto">
            <a:xfrm>
              <a:off x="3323246" y="2399665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6" name="Freeform 8"/>
            <p:cNvSpPr>
              <a:spLocks/>
            </p:cNvSpPr>
            <p:nvPr/>
          </p:nvSpPr>
          <p:spPr bwMode="auto">
            <a:xfrm>
              <a:off x="3453163" y="1941621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7" name="Freeform 8"/>
            <p:cNvSpPr>
              <a:spLocks/>
            </p:cNvSpPr>
            <p:nvPr/>
          </p:nvSpPr>
          <p:spPr bwMode="auto">
            <a:xfrm>
              <a:off x="3570450" y="2102439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8" name="Freeform 8"/>
            <p:cNvSpPr>
              <a:spLocks/>
            </p:cNvSpPr>
            <p:nvPr/>
          </p:nvSpPr>
          <p:spPr bwMode="auto">
            <a:xfrm>
              <a:off x="3364163" y="2936850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9" name="Freeform 8"/>
            <p:cNvSpPr>
              <a:spLocks/>
            </p:cNvSpPr>
            <p:nvPr/>
          </p:nvSpPr>
          <p:spPr bwMode="auto">
            <a:xfrm>
              <a:off x="3433206" y="3776313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0" name="Freeform 8"/>
            <p:cNvSpPr>
              <a:spLocks/>
            </p:cNvSpPr>
            <p:nvPr/>
          </p:nvSpPr>
          <p:spPr bwMode="auto">
            <a:xfrm>
              <a:off x="3017264" y="4168680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1" name="Freeform 8"/>
            <p:cNvSpPr>
              <a:spLocks/>
            </p:cNvSpPr>
            <p:nvPr/>
          </p:nvSpPr>
          <p:spPr bwMode="auto">
            <a:xfrm>
              <a:off x="3083782" y="4015438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2" name="Freeform 8"/>
            <p:cNvSpPr>
              <a:spLocks/>
            </p:cNvSpPr>
            <p:nvPr/>
          </p:nvSpPr>
          <p:spPr bwMode="auto">
            <a:xfrm>
              <a:off x="3104833" y="4084481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3" name="Freeform 8"/>
            <p:cNvSpPr>
              <a:spLocks/>
            </p:cNvSpPr>
            <p:nvPr/>
          </p:nvSpPr>
          <p:spPr bwMode="auto">
            <a:xfrm>
              <a:off x="3359116" y="4154365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4" name="Freeform 8"/>
            <p:cNvSpPr>
              <a:spLocks/>
            </p:cNvSpPr>
            <p:nvPr/>
          </p:nvSpPr>
          <p:spPr bwMode="auto">
            <a:xfrm>
              <a:off x="3481206" y="4152680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5" name="Freeform 8"/>
            <p:cNvSpPr>
              <a:spLocks/>
            </p:cNvSpPr>
            <p:nvPr/>
          </p:nvSpPr>
          <p:spPr bwMode="auto">
            <a:xfrm>
              <a:off x="3830633" y="4128262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6" name="Freeform 8"/>
            <p:cNvSpPr>
              <a:spLocks/>
            </p:cNvSpPr>
            <p:nvPr/>
          </p:nvSpPr>
          <p:spPr bwMode="auto">
            <a:xfrm>
              <a:off x="3225245" y="4260454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7" name="Freeform 8"/>
            <p:cNvSpPr>
              <a:spLocks/>
            </p:cNvSpPr>
            <p:nvPr/>
          </p:nvSpPr>
          <p:spPr bwMode="auto">
            <a:xfrm>
              <a:off x="3418062" y="4364860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8" name="Freeform 8"/>
            <p:cNvSpPr>
              <a:spLocks/>
            </p:cNvSpPr>
            <p:nvPr/>
          </p:nvSpPr>
          <p:spPr bwMode="auto">
            <a:xfrm>
              <a:off x="3527522" y="4345494"/>
              <a:ext cx="102671" cy="130178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grpFill/>
            <a:ln w="4445">
              <a:solidFill>
                <a:schemeClr val="bg1"/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097132" y="3529584"/>
            <a:ext cx="1356634" cy="1550092"/>
            <a:chOff x="2097132" y="3529584"/>
            <a:chExt cx="1356634" cy="1550092"/>
          </a:xfrm>
        </p:grpSpPr>
        <p:sp>
          <p:nvSpPr>
            <p:cNvPr id="80" name="Freeform 8"/>
            <p:cNvSpPr>
              <a:spLocks noChangeAspect="1"/>
            </p:cNvSpPr>
            <p:nvPr/>
          </p:nvSpPr>
          <p:spPr bwMode="auto">
            <a:xfrm>
              <a:off x="2097132" y="4951660"/>
              <a:ext cx="100966" cy="128016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solidFill>
              <a:srgbClr val="FFFF00"/>
            </a:solidFill>
            <a:ln w="444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1" name="Freeform 8"/>
            <p:cNvSpPr>
              <a:spLocks noChangeAspect="1"/>
            </p:cNvSpPr>
            <p:nvPr/>
          </p:nvSpPr>
          <p:spPr bwMode="auto">
            <a:xfrm>
              <a:off x="3352800" y="3529584"/>
              <a:ext cx="100966" cy="128016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solidFill>
              <a:srgbClr val="FFFF00"/>
            </a:solidFill>
            <a:ln w="444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" name="Freeform 8"/>
            <p:cNvSpPr>
              <a:spLocks noChangeAspect="1"/>
            </p:cNvSpPr>
            <p:nvPr/>
          </p:nvSpPr>
          <p:spPr bwMode="auto">
            <a:xfrm>
              <a:off x="2944501" y="4242756"/>
              <a:ext cx="100966" cy="128016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solidFill>
              <a:srgbClr val="FFFF00"/>
            </a:solidFill>
            <a:ln w="444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3" name="Freeform 8"/>
            <p:cNvSpPr>
              <a:spLocks noChangeAspect="1"/>
            </p:cNvSpPr>
            <p:nvPr/>
          </p:nvSpPr>
          <p:spPr bwMode="auto">
            <a:xfrm>
              <a:off x="3200400" y="4011672"/>
              <a:ext cx="100966" cy="128016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solidFill>
              <a:srgbClr val="FFFF00"/>
            </a:solidFill>
            <a:ln w="444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4" name="Freeform 8"/>
            <p:cNvSpPr>
              <a:spLocks noChangeAspect="1"/>
            </p:cNvSpPr>
            <p:nvPr/>
          </p:nvSpPr>
          <p:spPr bwMode="auto">
            <a:xfrm>
              <a:off x="2387604" y="4824984"/>
              <a:ext cx="100966" cy="128016"/>
            </a:xfrm>
            <a:custGeom>
              <a:avLst/>
              <a:gdLst>
                <a:gd name="T0" fmla="*/ 30 w 321"/>
                <a:gd name="T1" fmla="*/ 255 h 407"/>
                <a:gd name="T2" fmla="*/ 40 w 321"/>
                <a:gd name="T3" fmla="*/ 0 h 407"/>
                <a:gd name="T4" fmla="*/ 94 w 321"/>
                <a:gd name="T5" fmla="*/ 0 h 407"/>
                <a:gd name="T6" fmla="*/ 103 w 321"/>
                <a:gd name="T7" fmla="*/ 255 h 407"/>
                <a:gd name="T8" fmla="*/ 134 w 321"/>
                <a:gd name="T9" fmla="*/ 255 h 407"/>
                <a:gd name="T10" fmla="*/ 134 w 321"/>
                <a:gd name="T11" fmla="*/ 189 h 407"/>
                <a:gd name="T12" fmla="*/ 228 w 321"/>
                <a:gd name="T13" fmla="*/ 253 h 407"/>
                <a:gd name="T14" fmla="*/ 228 w 321"/>
                <a:gd name="T15" fmla="*/ 189 h 407"/>
                <a:gd name="T16" fmla="*/ 321 w 321"/>
                <a:gd name="T17" fmla="*/ 253 h 407"/>
                <a:gd name="T18" fmla="*/ 321 w 321"/>
                <a:gd name="T19" fmla="*/ 407 h 407"/>
                <a:gd name="T20" fmla="*/ 0 w 321"/>
                <a:gd name="T21" fmla="*/ 407 h 407"/>
                <a:gd name="T22" fmla="*/ 0 w 321"/>
                <a:gd name="T23" fmla="*/ 255 h 407"/>
                <a:gd name="T24" fmla="*/ 30 w 321"/>
                <a:gd name="T25" fmla="*/ 25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407">
                  <a:moveTo>
                    <a:pt x="30" y="255"/>
                  </a:moveTo>
                  <a:lnTo>
                    <a:pt x="40" y="0"/>
                  </a:lnTo>
                  <a:lnTo>
                    <a:pt x="94" y="0"/>
                  </a:lnTo>
                  <a:lnTo>
                    <a:pt x="103" y="255"/>
                  </a:lnTo>
                  <a:lnTo>
                    <a:pt x="134" y="255"/>
                  </a:lnTo>
                  <a:lnTo>
                    <a:pt x="134" y="189"/>
                  </a:lnTo>
                  <a:lnTo>
                    <a:pt x="228" y="253"/>
                  </a:lnTo>
                  <a:lnTo>
                    <a:pt x="228" y="189"/>
                  </a:lnTo>
                  <a:lnTo>
                    <a:pt x="321" y="253"/>
                  </a:lnTo>
                  <a:lnTo>
                    <a:pt x="321" y="407"/>
                  </a:lnTo>
                  <a:lnTo>
                    <a:pt x="0" y="407"/>
                  </a:lnTo>
                  <a:lnTo>
                    <a:pt x="0" y="255"/>
                  </a:lnTo>
                  <a:lnTo>
                    <a:pt x="30" y="255"/>
                  </a:lnTo>
                  <a:close/>
                </a:path>
              </a:pathLst>
            </a:custGeom>
            <a:solidFill>
              <a:srgbClr val="FFFF00"/>
            </a:solidFill>
            <a:ln w="444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85" name="M&amp;NE label"/>
          <p:cNvSpPr txBox="1"/>
          <p:nvPr/>
        </p:nvSpPr>
        <p:spPr>
          <a:xfrm>
            <a:off x="3676334" y="2763868"/>
            <a:ext cx="1305034" cy="510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1600" b="1" dirty="0">
                <a:solidFill>
                  <a:srgbClr val="F79646"/>
                </a:solidFill>
                <a:effectLst>
                  <a:glow rad="139700">
                    <a:srgbClr val="FFFFFF"/>
                  </a:glow>
                </a:effectLst>
              </a:rPr>
              <a:t>Maritimes</a:t>
            </a:r>
            <a:br>
              <a:rPr lang="en-US" sz="1600" b="1" dirty="0">
                <a:solidFill>
                  <a:srgbClr val="F79646"/>
                </a:solidFill>
                <a:effectLst>
                  <a:glow rad="139700">
                    <a:srgbClr val="FFFFFF"/>
                  </a:glow>
                </a:effectLst>
              </a:rPr>
            </a:br>
            <a:r>
              <a:rPr lang="en-US" sz="1600" b="1" dirty="0">
                <a:solidFill>
                  <a:srgbClr val="F79646"/>
                </a:solidFill>
                <a:effectLst>
                  <a:glow rad="139700">
                    <a:srgbClr val="FFFFFF"/>
                  </a:glow>
                </a:effectLst>
              </a:rPr>
              <a:t>&amp; Northeast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30F094-4E91-4E2E-911E-667F01D926F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65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35042" cy="4419600"/>
          </a:xfrm>
        </p:spPr>
        <p:txBody>
          <a:bodyPr>
            <a:normAutofit fontScale="92500" lnSpcReduction="20000"/>
          </a:bodyPr>
          <a:lstStyle/>
          <a:p>
            <a:pPr marL="227013" lvl="1">
              <a:spcBef>
                <a:spcPts val="1200"/>
              </a:spcBef>
              <a:spcAft>
                <a:spcPts val="1200"/>
              </a:spcAft>
              <a:buClr>
                <a:srgbClr val="0071BC"/>
              </a:buClr>
              <a:buFont typeface="Univers" pitchFamily="34" charset="-18"/>
              <a:buChar char="•"/>
            </a:pPr>
            <a:r>
              <a:rPr lang="en-CA" dirty="0">
                <a:latin typeface="Times New Roman" pitchFamily="18" charset="0"/>
                <a:cs typeface="Times New Roman" pitchFamily="18" charset="0"/>
              </a:rPr>
              <a:t>Massachusetts Facilities</a:t>
            </a:r>
            <a:r>
              <a:rPr lang="en-CA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60376" lvl="2">
              <a:lnSpc>
                <a:spcPct val="110000"/>
              </a:lnSpc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LNG storage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facility 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existing Eversource site  -  Acushnet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60376" lvl="2">
              <a:lnSpc>
                <a:spcPct val="110000"/>
              </a:lnSpc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Acushnet Pipeline: ≈ 3 miles of 24-inch diameter pipe in  Freetown and Acushnet to existing Eversource property used for LNG storage facility.</a:t>
            </a:r>
          </a:p>
          <a:p>
            <a:pPr marL="460376" lvl="2">
              <a:lnSpc>
                <a:spcPct val="110000"/>
              </a:lnSpc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Q-1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Expansion: ≈ 21 miles of 30-inch pipe looping existing AGT pipeline easement in Medway, Bellingham, Franklin, Millis, Norfolk, Walpole, Sharon, Stoughton &amp; Canton.</a:t>
            </a:r>
          </a:p>
          <a:p>
            <a:pPr marL="460376" lvl="2">
              <a:lnSpc>
                <a:spcPct val="110000"/>
              </a:lnSpc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 Boylston Lateral: ≈ 27 miles of 16-inch pipe along existing National Grid corridors, in Medway, Milford, Upton, Grafton, Sutton, Millbury, Shrewsbury, Boylston &amp; West Boylston.</a:t>
            </a:r>
          </a:p>
          <a:p>
            <a:pPr marL="460376" lvl="2">
              <a:lnSpc>
                <a:spcPct val="110000"/>
              </a:lnSpc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Weymouth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Lateral: ≈ 4 miles of 30-inch pipe along existing Route 3 &amp; Eversource corridors in Braintree &amp; Weymouth.</a:t>
            </a:r>
          </a:p>
          <a:p>
            <a:pPr marL="460376" lvl="2">
              <a:lnSpc>
                <a:spcPct val="110000"/>
              </a:lnSpc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Weymouth: ≈ 10,900 HP of compression to be added to Atlantic Bridge compressor station.</a:t>
            </a:r>
          </a:p>
          <a:p>
            <a:pPr marL="460376" lvl="2">
              <a:lnSpc>
                <a:spcPct val="110000"/>
              </a:lnSpc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compressor station  -  Rehoboth.</a:t>
            </a:r>
          </a:p>
          <a:p>
            <a:pPr marL="285750" lvl="1" indent="-285750">
              <a:buClr>
                <a:srgbClr val="0071BC"/>
              </a:buClr>
              <a:buFont typeface="Wingdings" pitchFamily="2" charset="2"/>
              <a:buChar char="Ø"/>
            </a:pPr>
            <a:endParaRPr lang="en-CA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 indent="0">
              <a:buClr>
                <a:srgbClr val="0071BC"/>
              </a:buClr>
              <a:buNone/>
            </a:pPr>
            <a:r>
              <a:rPr lang="en-CA" sz="1600" dirty="0"/>
              <a:t>	</a:t>
            </a:r>
            <a:endParaRPr lang="en-CA" sz="1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2286000" y="2838069"/>
            <a:ext cx="4572000" cy="2507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7013" indent="-227013" eaLnBrk="0" hangingPunct="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Clr>
                <a:srgbClr val="0071BC"/>
              </a:buClr>
              <a:buFont typeface="Univers" pitchFamily="34" charset="-18"/>
              <a:buChar char="•"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Massachusetts Facilities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30F094-4E91-4E2E-911E-667F01D926F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98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5379985"/>
              </p:ext>
            </p:extLst>
          </p:nvPr>
        </p:nvGraphicFramePr>
        <p:xfrm>
          <a:off x="1122107" y="1203960"/>
          <a:ext cx="7107493" cy="5120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011992"/>
                <a:gridCol w="2095501"/>
              </a:tblGrid>
              <a:tr h="26935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Deli</a:t>
                      </a:r>
                      <a:r>
                        <a:rPr lang="en-US" sz="1600" b="1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verables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Target</a:t>
                      </a:r>
                      <a:r>
                        <a:rPr lang="en-US" sz="1600" baseline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Dates</a:t>
                      </a:r>
                      <a:endParaRPr lang="en-US" sz="1500" strike="sngStrike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867">
                <a:tc>
                  <a:txBody>
                    <a:bodyPr/>
                    <a:lstStyle/>
                    <a:p>
                      <a:endParaRPr lang="en-US" sz="14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6275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Initial Outreach</a:t>
                      </a:r>
                    </a:p>
                    <a:p>
                      <a:r>
                        <a:rPr lang="en-US" sz="1400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(Government Officials, Agencies, Landowners, other Stakeholders)</a:t>
                      </a:r>
                      <a:endParaRPr lang="en-US" sz="14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b="1" smtClean="0">
                          <a:latin typeface="Times New Roman" pitchFamily="18" charset="0"/>
                          <a:cs typeface="Times New Roman" pitchFamily="18" charset="0"/>
                        </a:rPr>
                        <a:t>June/July</a:t>
                      </a:r>
                      <a:r>
                        <a:rPr lang="en-CA" sz="14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 2015</a:t>
                      </a:r>
                      <a:endParaRPr lang="en-US" sz="14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867"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86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Informational Meetings 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August/October</a:t>
                      </a:r>
                      <a:r>
                        <a:rPr lang="en-CA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2015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867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Initiated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FERC Pre-filing  (Docket No. PF16-1-000)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November 17,  2</a:t>
                      </a:r>
                      <a:r>
                        <a:rPr lang="en-CA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015 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4867"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86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Open Houses 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January 2016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86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FERC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Scoping Meetings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April 2016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867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File FERC Application and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other permit applications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Q4 2016</a:t>
                      </a:r>
                      <a:endParaRPr lang="en-US" sz="14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4867"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867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FERC Certificate Issuance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Q1 2018</a:t>
                      </a:r>
                      <a:endParaRPr lang="en-US" sz="14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4867"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400" b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86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Initiate Construction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CA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Q2 2018</a:t>
                      </a:r>
                      <a:endParaRPr lang="en-US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867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867"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Initial Phased  In-Service Date 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Q4 2018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Timeline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30F094-4E91-4E2E-911E-667F01D926F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97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Environmental Permits and Approvals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335934" y="1524000"/>
            <a:ext cx="8305800" cy="4836944"/>
          </a:xfrm>
        </p:spPr>
        <p:txBody>
          <a:bodyPr>
            <a:normAutofit/>
          </a:bodyPr>
          <a:lstStyle/>
          <a:p>
            <a:pPr marL="227013" lvl="1">
              <a:spcBef>
                <a:spcPts val="0"/>
              </a:spcBef>
              <a:buClr>
                <a:srgbClr val="0071BC"/>
              </a:buClr>
              <a:buFont typeface="Univers" pitchFamily="34" charset="-18"/>
              <a:buChar char="•"/>
            </a:pP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Federal</a:t>
            </a:r>
          </a:p>
          <a:p>
            <a:pPr marL="460376" lvl="2">
              <a:lnSpc>
                <a:spcPct val="100000"/>
              </a:lnSpc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FERC: EIS and Certificate of Public Convenience and Necessity</a:t>
            </a:r>
          </a:p>
          <a:p>
            <a:pPr marL="460376" lvl="2">
              <a:lnSpc>
                <a:spcPct val="100000"/>
              </a:lnSpc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Army Corps of Engineers: Sections 10/404 Individual Permit </a:t>
            </a:r>
          </a:p>
          <a:p>
            <a:pPr marL="460376" lvl="2">
              <a:lnSpc>
                <a:spcPct val="100000"/>
              </a:lnSpc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EPA, NOAA, FWS, SHPOs, THPOs: Consultation</a:t>
            </a:r>
          </a:p>
          <a:p>
            <a:pPr marL="227013" lvl="1">
              <a:spcBef>
                <a:spcPts val="0"/>
              </a:spcBef>
              <a:buClr>
                <a:srgbClr val="0071BC"/>
              </a:buClr>
              <a:buFont typeface="Univers" pitchFamily="34" charset="-18"/>
              <a:buChar char="•"/>
            </a:pPr>
            <a:endParaRPr lang="en-US" dirty="0" smtClean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27013" lvl="1">
              <a:spcBef>
                <a:spcPts val="0"/>
              </a:spcBef>
              <a:buClr>
                <a:srgbClr val="0071BC"/>
              </a:buClr>
              <a:buFont typeface="Univers" pitchFamily="34" charset="-18"/>
              <a:buChar char="•"/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Massachusetts</a:t>
            </a:r>
            <a:endParaRPr lang="en-US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60376" lvl="2">
              <a:lnSpc>
                <a:spcPct val="100000"/>
              </a:lnSpc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EOEEA – MEPA EIR – MCZM</a:t>
            </a:r>
          </a:p>
          <a:p>
            <a:pPr marL="460376" lvl="2">
              <a:lnSpc>
                <a:spcPct val="100000"/>
              </a:lnSpc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MassDEP - 401 WQC, Air Plans Approvals, Waterways License, SOCs</a:t>
            </a:r>
          </a:p>
          <a:p>
            <a:pPr marL="460376" lvl="2">
              <a:lnSpc>
                <a:spcPct val="100000"/>
              </a:lnSpc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Facilities Siting Board – Consultation/Participation in FERC Process</a:t>
            </a:r>
          </a:p>
          <a:p>
            <a:pPr marL="460376" lvl="2">
              <a:lnSpc>
                <a:spcPct val="100000"/>
              </a:lnSpc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Mass. Historical Commission - NHPA Section 106 Review</a:t>
            </a:r>
          </a:p>
          <a:p>
            <a:pPr marL="460376" lvl="2">
              <a:lnSpc>
                <a:spcPct val="100000"/>
              </a:lnSpc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NHESP - Review and CMPs</a:t>
            </a:r>
          </a:p>
          <a:p>
            <a:pPr marL="460376" lvl="2">
              <a:lnSpc>
                <a:spcPct val="100000"/>
              </a:lnSpc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Conservation Commissions – Wetlands Protection Act</a:t>
            </a:r>
          </a:p>
          <a:p>
            <a:pPr marL="284162" lvl="1" indent="0">
              <a:lnSpc>
                <a:spcPct val="90000"/>
              </a:lnSpc>
              <a:buClr>
                <a:schemeClr val="tx1"/>
              </a:buClr>
              <a:buNone/>
            </a:pPr>
            <a:endParaRPr lang="en-US" dirty="0"/>
          </a:p>
          <a:p>
            <a:pPr eaLnBrk="1" hangingPunct="1"/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30F094-4E91-4E2E-911E-667F01D926F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19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Pipeline Safety – Layers of Safety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10393"/>
            <a:ext cx="8305800" cy="7986007"/>
          </a:xfrm>
        </p:spPr>
        <p:txBody>
          <a:bodyPr>
            <a:normAutofit/>
          </a:bodyPr>
          <a:lstStyle/>
          <a:p>
            <a:pPr marL="227013" lvl="1">
              <a:spcBef>
                <a:spcPts val="300"/>
              </a:spcBef>
              <a:spcAft>
                <a:spcPts val="300"/>
              </a:spcAft>
              <a:buClr>
                <a:srgbClr val="0071BC"/>
              </a:buClr>
              <a:buFont typeface="Univers" pitchFamily="34" charset="-18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</a:t>
            </a:r>
            <a:r>
              <a:rPr lang="en-US" sz="1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Phase</a:t>
            </a: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Optimize routing</a:t>
            </a:r>
          </a:p>
          <a:p>
            <a:pPr marL="460376" lvl="2"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Utilize pipe manufactured from high strength alloyed steel</a:t>
            </a:r>
          </a:p>
          <a:p>
            <a:pPr marL="227013" lvl="1">
              <a:spcBef>
                <a:spcPts val="300"/>
              </a:spcBef>
              <a:spcAft>
                <a:spcPts val="300"/>
              </a:spcAft>
              <a:buClr>
                <a:srgbClr val="0071BC"/>
              </a:buClr>
              <a:buFont typeface="Univers" pitchFamily="34" charset="-18"/>
              <a:buChar char="•"/>
            </a:pPr>
            <a:r>
              <a:rPr lang="en-US" sz="1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Construction Phase</a:t>
            </a: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 of welds ultrasonically or X-ray inspected – exceed regulations</a:t>
            </a: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Pipe and welds are sealed with protective coatings</a:t>
            </a:r>
          </a:p>
          <a:p>
            <a:pPr marL="460376" lvl="2"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pipeline prior to placing in-service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Operational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Control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24/7/365) </a:t>
            </a: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Above and Below Ground Coating Maintenance</a:t>
            </a: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Cathodic Protection					</a:t>
            </a: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Integrity Management Program</a:t>
            </a: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 &amp; Leak Surveys</a:t>
            </a: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Aerial Patrols</a:t>
            </a: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Valve Maintenance</a:t>
            </a: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One-Call</a:t>
            </a:r>
          </a:p>
          <a:p>
            <a:endParaRPr lang="en-US" dirty="0"/>
          </a:p>
        </p:txBody>
      </p:sp>
      <p:pic>
        <p:nvPicPr>
          <p:cNvPr id="4" name="Picture 2" descr="C:\Users\jbonsall.KWLAW\AppData\Local\Microsoft\Windows\Temporary Internet Files\Content.Outlook\AACYUZJA\03-11-2015-ABOVE-ALL-ELSE-BLUE_RGB300pp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76600"/>
            <a:ext cx="2971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30F094-4E91-4E2E-911E-667F01D926F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37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044982" y="3866584"/>
            <a:ext cx="5963846" cy="122816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&amp; Restoration</a:t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 Examples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8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60" name="Picture 4" descr="low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061" name="Rectangle 5"/>
          <p:cNvSpPr>
            <a:spLocks noChangeArrowheads="1"/>
          </p:cNvSpPr>
          <p:nvPr/>
        </p:nvSpPr>
        <p:spPr bwMode="auto">
          <a:xfrm>
            <a:off x="4572000" y="5562600"/>
            <a:ext cx="4483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4400" b="1">
                <a:solidFill>
                  <a:srgbClr val="FFFF00"/>
                </a:solidFill>
                <a:latin typeface="Arial" charset="0"/>
              </a:rPr>
              <a:t>Lowering-In</a:t>
            </a:r>
          </a:p>
        </p:txBody>
      </p:sp>
      <p:grpSp>
        <p:nvGrpSpPr>
          <p:cNvPr id="301068" name="Group 12"/>
          <p:cNvGrpSpPr>
            <a:grpSpLocks/>
          </p:cNvGrpSpPr>
          <p:nvPr/>
        </p:nvGrpSpPr>
        <p:grpSpPr bwMode="auto">
          <a:xfrm>
            <a:off x="2667000" y="304800"/>
            <a:ext cx="3581400" cy="2590800"/>
            <a:chOff x="1680" y="192"/>
            <a:chExt cx="2256" cy="1632"/>
          </a:xfrm>
        </p:grpSpPr>
        <p:sp>
          <p:nvSpPr>
            <p:cNvPr id="301065" name="Text Box 9"/>
            <p:cNvSpPr txBox="1">
              <a:spLocks noChangeArrowheads="1"/>
            </p:cNvSpPr>
            <p:nvPr/>
          </p:nvSpPr>
          <p:spPr bwMode="auto">
            <a:xfrm>
              <a:off x="1680" y="192"/>
              <a:ext cx="206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AF59A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>
                  <a:solidFill>
                    <a:srgbClr val="FFFF00"/>
                  </a:solidFill>
                  <a:latin typeface="Arial" charset="0"/>
                </a:rPr>
                <a:t>Side Booms</a:t>
              </a:r>
            </a:p>
          </p:txBody>
        </p:sp>
        <p:sp>
          <p:nvSpPr>
            <p:cNvPr id="301066" name="Line 10"/>
            <p:cNvSpPr>
              <a:spLocks noChangeShapeType="1"/>
            </p:cNvSpPr>
            <p:nvPr/>
          </p:nvSpPr>
          <p:spPr bwMode="auto">
            <a:xfrm>
              <a:off x="2688" y="528"/>
              <a:ext cx="144" cy="12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067" name="Line 11"/>
            <p:cNvSpPr>
              <a:spLocks noChangeShapeType="1"/>
            </p:cNvSpPr>
            <p:nvPr/>
          </p:nvSpPr>
          <p:spPr bwMode="auto">
            <a:xfrm>
              <a:off x="2688" y="528"/>
              <a:ext cx="1248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30F094-4E91-4E2E-911E-667F01D926F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57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2" descr="phot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0803" name="Group 3"/>
          <p:cNvGrpSpPr>
            <a:grpSpLocks/>
          </p:cNvGrpSpPr>
          <p:nvPr/>
        </p:nvGrpSpPr>
        <p:grpSpPr bwMode="auto">
          <a:xfrm>
            <a:off x="127000" y="4267200"/>
            <a:ext cx="3298825" cy="2455863"/>
            <a:chOff x="80" y="2688"/>
            <a:chExt cx="2078" cy="1547"/>
          </a:xfrm>
        </p:grpSpPr>
        <p:pic>
          <p:nvPicPr>
            <p:cNvPr id="460804" name="Picture 4" descr="loweri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688"/>
              <a:ext cx="2062" cy="154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0805" name="Rectangle 5"/>
            <p:cNvSpPr>
              <a:spLocks noChangeArrowheads="1"/>
            </p:cNvSpPr>
            <p:nvPr/>
          </p:nvSpPr>
          <p:spPr bwMode="auto">
            <a:xfrm>
              <a:off x="80" y="4032"/>
              <a:ext cx="201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 dirty="0"/>
                <a:t>During</a:t>
              </a:r>
              <a:r>
                <a:rPr lang="en-US" altLang="en-US" sz="2000" dirty="0">
                  <a:solidFill>
                    <a:srgbClr val="FFFF00"/>
                  </a:solidFill>
                </a:rPr>
                <a:t> </a:t>
              </a:r>
              <a:r>
                <a:rPr lang="en-US" altLang="en-US" sz="2000" dirty="0"/>
                <a:t>Construction</a:t>
              </a:r>
            </a:p>
          </p:txBody>
        </p:sp>
      </p:grpSp>
      <p:sp>
        <p:nvSpPr>
          <p:cNvPr id="460806" name="Rectangle 6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Restoration Progress  - One Year After Construction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30F094-4E91-4E2E-911E-667F01D926F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0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60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874" name="Group 2"/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0"/>
            <a:chExt cx="5760" cy="4337"/>
          </a:xfrm>
        </p:grpSpPr>
        <p:pic>
          <p:nvPicPr>
            <p:cNvPr id="463875" name="Picture 3" descr="photo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38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Restoration Progress  - One Year After Construction</a:t>
              </a:r>
            </a:p>
          </p:txBody>
        </p:sp>
        <p:sp>
          <p:nvSpPr>
            <p:cNvPr id="463877" name="Text Box 5"/>
            <p:cNvSpPr txBox="1">
              <a:spLocks noChangeArrowheads="1"/>
            </p:cNvSpPr>
            <p:nvPr/>
          </p:nvSpPr>
          <p:spPr bwMode="auto">
            <a:xfrm>
              <a:off x="0" y="3802"/>
              <a:ext cx="196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rgbClr val="FFFF66"/>
                  </a:solidFill>
                  <a:latin typeface="Arial" charset="0"/>
                </a:rPr>
                <a:t>Joint Facilities Pipeline Project, MA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30F094-4E91-4E2E-911E-667F01D926F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89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64899" name="Picture 3" descr="R22-11#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4900" name="Text Box 4"/>
            <p:cNvSpPr txBox="1">
              <a:spLocks noChangeArrowheads="1"/>
            </p:cNvSpPr>
            <p:nvPr/>
          </p:nvSpPr>
          <p:spPr bwMode="auto">
            <a:xfrm>
              <a:off x="0" y="3802"/>
              <a:ext cx="196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rgbClr val="FFFF66"/>
                  </a:solidFill>
                  <a:latin typeface="Arial" charset="0"/>
                </a:rPr>
                <a:t>Joint Facilities Pipeline Project, MA</a:t>
              </a:r>
            </a:p>
          </p:txBody>
        </p:sp>
        <p:sp>
          <p:nvSpPr>
            <p:cNvPr id="46490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Restoration Progress  - Two Years After Construction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30F094-4E91-4E2E-911E-667F01D926F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9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4457029-04E4-4B3E-9EDC-BF203CA6F66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8" name="Picture 4" descr="P:\Graphics\Data\Graphics\!Spectra Energy\LOGOS\Access Northeast\ACCESS-NORTHEAST_w_TAGLINE_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89" y="1747451"/>
            <a:ext cx="4382891" cy="11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365948" y="4419731"/>
            <a:ext cx="6412104" cy="694442"/>
            <a:chOff x="662348" y="4419730"/>
            <a:chExt cx="7543653" cy="816991"/>
          </a:xfrm>
        </p:grpSpPr>
        <p:pic>
          <p:nvPicPr>
            <p:cNvPr id="19" name="Picture 3" descr="C:\Users\prwest\Documents\Access Northeast\Eversource_energy_color_logo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62348" y="4584667"/>
              <a:ext cx="2103221" cy="428126"/>
            </a:xfrm>
            <a:prstGeom prst="rect">
              <a:avLst/>
            </a:prstGeom>
            <a:noFill/>
          </p:spPr>
        </p:pic>
        <p:pic>
          <p:nvPicPr>
            <p:cNvPr id="20" name="Picture 4" descr="C:\Users\prwest\Documents\Access Northeast\National_Grid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3583936" y="4532360"/>
              <a:ext cx="2514721" cy="515414"/>
            </a:xfrm>
            <a:prstGeom prst="rect">
              <a:avLst/>
            </a:prstGeom>
            <a:noFill/>
          </p:spPr>
        </p:pic>
        <p:pic>
          <p:nvPicPr>
            <p:cNvPr id="21" name="Picture 12" descr="Spectra_Energy_blue_black_600ppi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6967345" y="4419730"/>
              <a:ext cx="1238656" cy="660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6595888" y="4449618"/>
              <a:ext cx="316" cy="787103"/>
            </a:xfrm>
            <a:prstGeom prst="line">
              <a:avLst/>
            </a:prstGeom>
            <a:ln w="15875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152783" y="4449618"/>
              <a:ext cx="316" cy="787103"/>
            </a:xfrm>
            <a:prstGeom prst="line">
              <a:avLst/>
            </a:prstGeom>
            <a:ln w="15875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633772" y="3626629"/>
            <a:ext cx="3186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</a:rPr>
              <a:t>P</a:t>
            </a:r>
            <a:r>
              <a:rPr lang="en-US" sz="2800" i="1" dirty="0" smtClean="0">
                <a:solidFill>
                  <a:prstClr val="black"/>
                </a:solidFill>
              </a:rPr>
              <a:t>roject Developers: </a:t>
            </a:r>
            <a:endParaRPr lang="en-US" sz="28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13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438150" y="6019800"/>
            <a:ext cx="8305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Fishin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Brook –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Haverhill </a:t>
            </a:r>
          </a:p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rgbClr val="FFFF00"/>
              </a:solidFill>
            </a:endParaRPr>
          </a:p>
        </p:txBody>
      </p:sp>
      <p:pic>
        <p:nvPicPr>
          <p:cNvPr id="355339" name="Picture 11" descr="duri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762000" y="5638800"/>
            <a:ext cx="2705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Arial Black" pitchFamily="34" charset="0"/>
                <a:cs typeface="Times New Roman" pitchFamily="18" charset="0"/>
              </a:rPr>
              <a:t>DURING</a:t>
            </a:r>
            <a:r>
              <a:rPr lang="en-US" altLang="en-US">
                <a:solidFill>
                  <a:schemeClr val="folHlink"/>
                </a:solidFill>
                <a:latin typeface="Arial Black" pitchFamily="34" charset="0"/>
              </a:rPr>
              <a:t> </a:t>
            </a:r>
          </a:p>
        </p:txBody>
      </p:sp>
      <p:pic>
        <p:nvPicPr>
          <p:cNvPr id="355341" name="Picture 13" descr="photo-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0413" cy="564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337" name="Text Box 9"/>
          <p:cNvSpPr txBox="1">
            <a:spLocks noChangeArrowheads="1"/>
          </p:cNvSpPr>
          <p:nvPr/>
        </p:nvSpPr>
        <p:spPr bwMode="auto">
          <a:xfrm>
            <a:off x="5600700" y="5653088"/>
            <a:ext cx="2705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Arial Black" pitchFamily="34" charset="0"/>
                <a:cs typeface="Times New Roman" pitchFamily="18" charset="0"/>
              </a:rPr>
              <a:t>AFTER</a:t>
            </a:r>
            <a:r>
              <a:rPr lang="en-US" altLang="en-US">
                <a:solidFill>
                  <a:schemeClr val="folHlink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30F094-4E91-4E2E-911E-667F01D926F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8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5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55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LNG Facility Safety – Layers of Safety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10393"/>
            <a:ext cx="8305800" cy="5242807"/>
          </a:xfrm>
        </p:spPr>
        <p:txBody>
          <a:bodyPr>
            <a:normAutofit/>
          </a:bodyPr>
          <a:lstStyle/>
          <a:p>
            <a:pPr marL="227013" lvl="1">
              <a:spcBef>
                <a:spcPts val="300"/>
              </a:spcBef>
              <a:spcAft>
                <a:spcPts val="300"/>
              </a:spcAft>
              <a:buClr>
                <a:srgbClr val="0071BC"/>
              </a:buClr>
              <a:buFont typeface="Univers" pitchFamily="34" charset="-18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Federal Agencies:  Siting, Design, and Review Requirements</a:t>
            </a:r>
            <a:endParaRPr lang="en-US" sz="1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DOT PHMSA requirements (49 CFR Part 193 / NFPA 59A)</a:t>
            </a:r>
          </a:p>
          <a:p>
            <a:pPr marL="917576" lvl="3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radiation  and vapor dispersion exclusion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zones, full hazard analysis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FERC design review for safety, reliability, and operability</a:t>
            </a:r>
          </a:p>
          <a:p>
            <a:pPr marL="917576" lvl="3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design review process of entire facility design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Independent Layers of Protection for Safety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Design Requirements (earthquake, winds, flooding)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Design Requirements (material selection, pressure testing)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 and Maintenance Plans (operational procedures, testing requirements)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 and Safety Systems (DCS controls, SIS systems, ESD systems)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Security Systems and Plans (monitoring, cameras, access controls, patrols)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Protection Devices (relief valves, ignition controls)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Spill Containment Systems (trenches, basins, curbing, grating)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Hazard Detection Systems (fire detection, gas detection, alarms and shutdown)</a:t>
            </a: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Hazard Control Equipment (dry chemical systems, firewater systems)</a:t>
            </a:r>
          </a:p>
          <a:p>
            <a:pPr marL="460376" lvl="2">
              <a:spcAft>
                <a:spcPts val="0"/>
              </a:spcAft>
              <a:buClr>
                <a:srgbClr val="0071BC"/>
              </a:buClr>
              <a:buSzPct val="120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Emergency Response Plans (coordination, response)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30F094-4E91-4E2E-911E-667F01D926F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95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System Enhancement Program - GSEP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Replacement of all aging steel and cast iron pipe over the next 25 years with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plastic pipes which has a significantly lower leak rate and is more durable and resistant to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cracking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Replacement rate will be 50 miles per year following the initial ramp-up period which began in 2015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2016 Eversource plans to replace 35 miles of leak prone main and 2700 associated services throughout its service territory at a cost of $52.7M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accelerated pipe replacement program addresses and improves the safety of the system and environmental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impacts by reducing methane emissions from the Eversource gas distribution system by more than 50,000 tons annually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Assessing new leak detection technology to further enhance the safety of the system and impacts to the environment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30F094-4E91-4E2E-911E-667F01D926F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288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30F094-4E91-4E2E-911E-667F01D926F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26" name="Picture 2" descr="C:\Users\galvadd\AppData\Local\Temp\notesB1D033\Acushnet Conceptual Rende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" y="0"/>
            <a:ext cx="91403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503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the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The Project lowers the region’s electricity costs by $1B </a:t>
            </a:r>
            <a:r>
              <a:rPr lang="en-US" altLang="en-US" dirty="0" smtClean="0"/>
              <a:t>annually</a:t>
            </a:r>
          </a:p>
          <a:p>
            <a:pPr>
              <a:defRPr/>
            </a:pPr>
            <a:endParaRPr lang="en-US" altLang="en-US" sz="800" dirty="0"/>
          </a:p>
          <a:p>
            <a:pPr>
              <a:defRPr/>
            </a:pPr>
            <a:r>
              <a:rPr lang="en-US" altLang="en-US" dirty="0"/>
              <a:t>Jobs</a:t>
            </a:r>
          </a:p>
          <a:p>
            <a:pPr marL="511175" lvl="1" indent="-227013">
              <a:defRPr/>
            </a:pPr>
            <a:r>
              <a:rPr lang="en-US" altLang="en-US" dirty="0"/>
              <a:t>2,100 construction jobs throughout the N.E. region for pipeline upgrades and LNG storage</a:t>
            </a:r>
          </a:p>
          <a:p>
            <a:pPr marL="511175" lvl="1" indent="-227013">
              <a:defRPr/>
            </a:pPr>
            <a:r>
              <a:rPr lang="en-US" altLang="en-US" dirty="0"/>
              <a:t>Will utilize local labor when feasible</a:t>
            </a:r>
          </a:p>
          <a:p>
            <a:pPr marL="511175" lvl="1" indent="-227013">
              <a:defRPr/>
            </a:pPr>
            <a:r>
              <a:rPr lang="en-US" altLang="en-US" dirty="0"/>
              <a:t>25</a:t>
            </a:r>
            <a:r>
              <a:rPr lang="en-US" altLang="en-US" u="sng" dirty="0"/>
              <a:t>+</a:t>
            </a:r>
            <a:r>
              <a:rPr lang="en-US" altLang="en-US" dirty="0"/>
              <a:t> new permanent jobs at Acushnet </a:t>
            </a:r>
            <a:r>
              <a:rPr lang="en-US" altLang="en-US" dirty="0" smtClean="0"/>
              <a:t>facility</a:t>
            </a:r>
          </a:p>
          <a:p>
            <a:pPr marL="511175" lvl="1" indent="-227013">
              <a:defRPr/>
            </a:pPr>
            <a:endParaRPr lang="en-US" altLang="en-US" sz="800" dirty="0"/>
          </a:p>
          <a:p>
            <a:pPr>
              <a:defRPr/>
            </a:pPr>
            <a:r>
              <a:rPr lang="en-US" altLang="en-US" dirty="0"/>
              <a:t>Tax revenue for Acushnet</a:t>
            </a:r>
          </a:p>
          <a:p>
            <a:pPr marL="511175" lvl="1" indent="-227013">
              <a:defRPr/>
            </a:pPr>
            <a:r>
              <a:rPr lang="en-US" altLang="en-US" dirty="0"/>
              <a:t>An estimated $10M - $12.5M on average/year for the first 20 years </a:t>
            </a:r>
          </a:p>
          <a:p>
            <a:pPr marL="511175" lvl="1" indent="-227013">
              <a:defRPr/>
            </a:pPr>
            <a:r>
              <a:rPr lang="en-US" altLang="en-US" dirty="0"/>
              <a:t>An estimated $200M - $250M over 20 </a:t>
            </a:r>
            <a:r>
              <a:rPr lang="en-US" altLang="en-US" dirty="0" smtClean="0"/>
              <a:t>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30F094-4E91-4E2E-911E-667F01D926F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92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044982" y="3429000"/>
            <a:ext cx="5963846" cy="122816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Access Northeast: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Meeting New England’s Energy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Needs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5027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Algonquin Gas Transmission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-76200" y="1219200"/>
            <a:ext cx="8610600" cy="5328430"/>
            <a:chOff x="-76200" y="1006366"/>
            <a:chExt cx="8912470" cy="5541264"/>
          </a:xfrm>
        </p:grpSpPr>
        <p:pic>
          <p:nvPicPr>
            <p:cNvPr id="4" name="Picture 3" descr="1201-16030_Algonquin Gas Tranmission Map_Jan-03-1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6200" y="1006366"/>
              <a:ext cx="8912470" cy="5541264"/>
            </a:xfrm>
            <a:prstGeom prst="rect">
              <a:avLst/>
            </a:prstGeom>
          </p:spPr>
        </p:pic>
        <p:pic>
          <p:nvPicPr>
            <p:cNvPr id="27" name="Picture 26" descr="1201-16030_Algonquin Gas Tranmission Map_Jan-03-12.png"/>
            <p:cNvPicPr>
              <a:picLocks noChangeAspect="1"/>
            </p:cNvPicPr>
            <p:nvPr/>
          </p:nvPicPr>
          <p:blipFill rotWithShape="1">
            <a:blip r:embed="rId3" cstate="print"/>
            <a:srcRect l="2098" t="14192" r="58184" b="78802"/>
            <a:stretch/>
          </p:blipFill>
          <p:spPr>
            <a:xfrm>
              <a:off x="152400" y="1219200"/>
              <a:ext cx="3733800" cy="381134"/>
            </a:xfrm>
            <a:prstGeom prst="rect">
              <a:avLst/>
            </a:prstGeom>
          </p:spPr>
        </p:pic>
        <p:pic>
          <p:nvPicPr>
            <p:cNvPr id="29" name="Picture 28" descr="1201-16030_Algonquin Gas Tranmission Map_Jan-03-12.png"/>
            <p:cNvPicPr>
              <a:picLocks noChangeAspect="1"/>
            </p:cNvPicPr>
            <p:nvPr/>
          </p:nvPicPr>
          <p:blipFill rotWithShape="1">
            <a:blip r:embed="rId3" cstate="print"/>
            <a:srcRect l="3291" t="14192" r="58184" b="78802"/>
            <a:stretch/>
          </p:blipFill>
          <p:spPr>
            <a:xfrm>
              <a:off x="152400" y="1600334"/>
              <a:ext cx="3581400" cy="364927"/>
            </a:xfrm>
            <a:prstGeom prst="rect">
              <a:avLst/>
            </a:prstGeom>
          </p:spPr>
        </p:pic>
        <p:pic>
          <p:nvPicPr>
            <p:cNvPr id="30" name="Picture 29" descr="1201-16030_Algonquin Gas Tranmission Map_Jan-03-12.png"/>
            <p:cNvPicPr>
              <a:picLocks noChangeAspect="1"/>
            </p:cNvPicPr>
            <p:nvPr/>
          </p:nvPicPr>
          <p:blipFill rotWithShape="1">
            <a:blip r:embed="rId3" cstate="print"/>
            <a:srcRect l="2098" t="14192" r="58184" b="78802"/>
            <a:stretch/>
          </p:blipFill>
          <p:spPr>
            <a:xfrm>
              <a:off x="76200" y="1447800"/>
              <a:ext cx="3733800" cy="304800"/>
            </a:xfrm>
            <a:prstGeom prst="rect">
              <a:avLst/>
            </a:prstGeom>
          </p:spPr>
        </p:pic>
      </p:grpSp>
      <p:sp>
        <p:nvSpPr>
          <p:cNvPr id="6" name="Round Single Corner Rectangle 5"/>
          <p:cNvSpPr/>
          <p:nvPr/>
        </p:nvSpPr>
        <p:spPr>
          <a:xfrm flipH="1">
            <a:off x="4953000" y="4191000"/>
            <a:ext cx="4191000" cy="2275332"/>
          </a:xfrm>
          <a:prstGeom prst="round1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b="1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Approximately 1,127 miles of pipeline facilities in the Northeast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b="1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Transports up to 2.63 billion cubic feet per day of natural gas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b="1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First delivery to New Bedford Gas &amp; Electric on September 9, 1953.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Operating safely for more than 60 years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Regulated by FERC and US DOT</a:t>
            </a:r>
            <a:endParaRPr lang="en-US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4059" y="6469250"/>
            <a:ext cx="403412" cy="365125"/>
          </a:xfrm>
        </p:spPr>
        <p:txBody>
          <a:bodyPr/>
          <a:lstStyle/>
          <a:p>
            <a:pPr>
              <a:defRPr/>
            </a:pPr>
            <a:fld id="{74457029-04E4-4B3E-9EDC-BF203CA6F66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01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Challenge: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Lack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Energy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in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England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7249" y="1600200"/>
            <a:ext cx="8305800" cy="47409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England has the highest electric prices in the continental United States per the U.S. Energy Information Administration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England’s Independent System Operator (ISO-NE) recently stated in its 2016 “State of the Grid” presentation: “The price of wholesale power in New England is directly correlated to the price of natural gas. When electric generators can’t get natural gas, prices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spike.”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Sustained high energy prices limit economic growth and competiveness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reliability is threatened during peak energy demand times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 customers feel the impact of a lack of pipeline infrastructure through higher utility bills</a:t>
            </a:r>
          </a:p>
          <a:p>
            <a:pPr lvl="0">
              <a:lnSpc>
                <a:spcPct val="1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Northeast is the only proposed project focused on electric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reliability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4059" y="6469250"/>
            <a:ext cx="403412" cy="365125"/>
          </a:xfrm>
        </p:spPr>
        <p:txBody>
          <a:bodyPr/>
          <a:lstStyle/>
          <a:p>
            <a:pPr>
              <a:defRPr/>
            </a:pPr>
            <a:fld id="{74457029-04E4-4B3E-9EDC-BF203CA6F66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79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Costs Burden the New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England Economy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457029-04E4-4B3E-9EDC-BF203CA6F66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aphicFrame>
        <p:nvGraphicFramePr>
          <p:cNvPr id="5" name="Object 24" descr="Element_Graph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88502115"/>
              </p:ext>
            </p:extLst>
          </p:nvPr>
        </p:nvGraphicFramePr>
        <p:xfrm>
          <a:off x="1295400" y="1566862"/>
          <a:ext cx="6716758" cy="4833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ChartTitle Rectangle 9" descr="Element_ChartTitle"/>
          <p:cNvSpPr/>
          <p:nvPr>
            <p:custDataLst>
              <p:tags r:id="rId2"/>
            </p:custDataLst>
          </p:nvPr>
        </p:nvSpPr>
        <p:spPr bwMode="gray">
          <a:xfrm>
            <a:off x="1424472" y="1276099"/>
            <a:ext cx="5335557" cy="75883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70C0"/>
                </a:solidFill>
              </a:rPr>
              <a:t>Change in </a:t>
            </a:r>
            <a:r>
              <a:rPr lang="en-US" sz="2000" b="1" dirty="0" smtClean="0">
                <a:solidFill>
                  <a:srgbClr val="0070C0"/>
                </a:solidFill>
              </a:rPr>
              <a:t>Average Residential Electricity Prices</a:t>
            </a:r>
            <a:endParaRPr lang="en-US" sz="2000" b="1" dirty="0">
              <a:solidFill>
                <a:srgbClr val="0070C0"/>
              </a:solidFill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 smtClean="0">
                <a:solidFill>
                  <a:srgbClr val="0070C0"/>
                </a:solidFill>
              </a:rPr>
              <a:t>First </a:t>
            </a:r>
            <a:r>
              <a:rPr lang="en-US" i="1" dirty="0">
                <a:solidFill>
                  <a:srgbClr val="0070C0"/>
                </a:solidFill>
              </a:rPr>
              <a:t>half 2014 </a:t>
            </a:r>
            <a:r>
              <a:rPr lang="en-US" i="1" dirty="0" smtClean="0">
                <a:solidFill>
                  <a:srgbClr val="0070C0"/>
                </a:solidFill>
              </a:rPr>
              <a:t>vs First </a:t>
            </a:r>
            <a:r>
              <a:rPr lang="en-US" i="1" dirty="0">
                <a:solidFill>
                  <a:srgbClr val="0070C0"/>
                </a:solidFill>
              </a:rPr>
              <a:t>half 2013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406906" y="2258674"/>
            <a:ext cx="4275883" cy="99208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</a:rPr>
              <a:t>Gap </a:t>
            </a:r>
            <a:r>
              <a:rPr lang="en-US" sz="2000" b="1" dirty="0" smtClean="0">
                <a:solidFill>
                  <a:prstClr val="white"/>
                </a:solidFill>
              </a:rPr>
              <a:t>widened further </a:t>
            </a:r>
            <a:r>
              <a:rPr lang="en-US" sz="2000" b="1" dirty="0">
                <a:solidFill>
                  <a:prstClr val="white"/>
                </a:solidFill>
              </a:rPr>
              <a:t>in </a:t>
            </a:r>
            <a:r>
              <a:rPr lang="en-US" sz="2000" b="1" dirty="0" smtClean="0">
                <a:solidFill>
                  <a:prstClr val="white"/>
                </a:solidFill>
              </a:rPr>
              <a:t>2015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prstClr val="white"/>
                </a:solidFill>
              </a:rPr>
              <a:t>New </a:t>
            </a:r>
            <a:r>
              <a:rPr lang="en-US" sz="1600" i="1" dirty="0">
                <a:solidFill>
                  <a:prstClr val="white"/>
                </a:solidFill>
              </a:rPr>
              <a:t>England customers saw </a:t>
            </a:r>
            <a:r>
              <a:rPr lang="en-US" sz="1600" i="1" dirty="0" smtClean="0">
                <a:solidFill>
                  <a:prstClr val="white"/>
                </a:solidFill>
              </a:rPr>
              <a:t>25% </a:t>
            </a:r>
            <a:r>
              <a:rPr lang="en-US" sz="1600" i="1" dirty="0">
                <a:solidFill>
                  <a:prstClr val="white"/>
                </a:solidFill>
              </a:rPr>
              <a:t>-</a:t>
            </a:r>
            <a:r>
              <a:rPr lang="en-US" sz="1600" i="1" dirty="0" smtClean="0">
                <a:solidFill>
                  <a:prstClr val="white"/>
                </a:solidFill>
              </a:rPr>
              <a:t> 100% </a:t>
            </a:r>
            <a:r>
              <a:rPr lang="en-US" sz="1600" i="1" dirty="0">
                <a:solidFill>
                  <a:prstClr val="white"/>
                </a:solidFill>
              </a:rPr>
              <a:t>jump in power supply </a:t>
            </a:r>
            <a:r>
              <a:rPr lang="en-US" sz="1600" i="1" dirty="0" smtClean="0">
                <a:solidFill>
                  <a:prstClr val="white"/>
                </a:solidFill>
              </a:rPr>
              <a:t>costs</a:t>
            </a:r>
            <a:endParaRPr lang="en-US" sz="1600" i="1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0860" y="6015425"/>
            <a:ext cx="9643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dirty="0">
                <a:solidFill>
                  <a:prstClr val="black"/>
                </a:solidFill>
              </a:rPr>
              <a:t>(source: EIA)</a:t>
            </a:r>
          </a:p>
        </p:txBody>
      </p:sp>
      <p:sp>
        <p:nvSpPr>
          <p:cNvPr id="15" name="Up Arrow 14"/>
          <p:cNvSpPr/>
          <p:nvPr/>
        </p:nvSpPr>
        <p:spPr>
          <a:xfrm>
            <a:off x="7084680" y="1872036"/>
            <a:ext cx="840120" cy="784624"/>
          </a:xfrm>
          <a:prstGeom prst="upArrow">
            <a:avLst>
              <a:gd name="adj1" fmla="val 67854"/>
              <a:gd name="adj2" fmla="val 50000"/>
            </a:avLst>
          </a:prstGeom>
          <a:gradFill flip="none" rotWithShape="1">
            <a:gsLst>
              <a:gs pos="0">
                <a:srgbClr val="00B050"/>
              </a:gs>
              <a:gs pos="50000">
                <a:srgbClr val="92D050"/>
              </a:gs>
              <a:gs pos="100000">
                <a:srgbClr val="92D05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9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Recognizing 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292" y="1600200"/>
            <a:ext cx="8367531" cy="441174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ISO-NE reaffirmed in its 2016 “State of the Grid” presentation that: “New England needs additional energy infrastructure, including natural gas infrastructure, to meet growing demand for natural gas for both heating and power generation.”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SzPct val="120000"/>
              <a:defRPr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Attorney General’s study identifies 4,900 MW reliability gap by 2030</a:t>
            </a:r>
          </a:p>
          <a:p>
            <a:pPr marL="631826" lvl="2" indent="-342900">
              <a:lnSpc>
                <a:spcPct val="120000"/>
              </a:lnSpc>
              <a:spcBef>
                <a:spcPts val="0"/>
              </a:spcBef>
              <a:buClr>
                <a:srgbClr val="0071BC"/>
              </a:buClr>
              <a:buSzPct val="120000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its base case analysis, study estimates that 2,400 MW of gap will be filled by gas-fired power plants converting to dual fuel capability</a:t>
            </a:r>
          </a:p>
          <a:p>
            <a:pPr marL="631826" lvl="2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71BC"/>
              </a:buClr>
              <a:buSzPct val="120000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its stressed system scenario, study estimates that 4,900 MW of aggregate new dual fuel capability is required to ensure winter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reliability</a:t>
            </a:r>
          </a:p>
          <a:p>
            <a:pPr marL="173736" lvl="1" indent="-17373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1BC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Connecticut DEEP recently stated that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inadequate pipeline delivery capacity into and within New England to meet gas-fired generation requirements, which has the potential to threaten grid reliability, especially during cold winter weather.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defRPr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457029-04E4-4B3E-9EDC-BF203CA6F66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9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1743"/>
            <a:ext cx="7162800" cy="1048871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England Shifts to Coal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Oil in the Winter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30F094-4E91-4E2E-911E-667F01D926F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5943600"/>
            <a:ext cx="7086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/>
              <a:t>*ISO-NE, </a:t>
            </a:r>
            <a:r>
              <a:rPr lang="en-US" sz="800" dirty="0" err="1" smtClean="0"/>
              <a:t>Gordan</a:t>
            </a:r>
            <a:r>
              <a:rPr lang="en-US" sz="800" dirty="0" smtClean="0"/>
              <a:t> van </a:t>
            </a:r>
            <a:r>
              <a:rPr lang="en-US" sz="800" dirty="0" err="1" smtClean="0"/>
              <a:t>Welie</a:t>
            </a:r>
            <a:r>
              <a:rPr lang="en-US" sz="800" dirty="0" smtClean="0"/>
              <a:t> presentation, November </a:t>
            </a:r>
            <a:r>
              <a:rPr lang="en-US" sz="800" dirty="0"/>
              <a:t>2015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09575" y="1486592"/>
            <a:ext cx="8201025" cy="4533208"/>
            <a:chOff x="409575" y="1486592"/>
            <a:chExt cx="8201025" cy="453320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1486592"/>
              <a:ext cx="8201025" cy="4533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914400" y="5638800"/>
              <a:ext cx="11430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372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" t="2891" r="1490" b="2678"/>
          <a:stretch/>
        </p:blipFill>
        <p:spPr bwMode="auto">
          <a:xfrm>
            <a:off x="4191000" y="2920379"/>
            <a:ext cx="4530437" cy="317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Reductions - Greenhouse Gas Emissions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30F094-4E91-4E2E-911E-667F01D926F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2274838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400" y="-356651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1455271"/>
            <a:ext cx="84581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England’s Independent System Operator (ISO-NE) recently stated in its Regional Air Emissions Report that the “ongoing trend to meet electricity needs with higher-efficiency, lower-emitting gas-fired generators instead of oil- and coal-fired generators has been the biggest contributor to the long-term decline in regional emissions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598271"/>
            <a:ext cx="381000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accompanying news release said, “Looking at year-over-year changes, there has been a slowdown in emissions reductions with the key contributor being increased generation from high-emitting units (coal, oil) when natural gas pipelines are constrained.”</a:t>
            </a:r>
          </a:p>
          <a:p>
            <a:pPr marL="169863" indent="-169863"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“emissions increases or slowdown in declines…largely reflect winter-time constraints on the interstate pipelines,” which operate at or near full capacity to serve heating demand during most of the winter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16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Access Northeast Project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71600"/>
            <a:ext cx="8305800" cy="5029200"/>
          </a:xfrm>
        </p:spPr>
        <p:txBody>
          <a:bodyPr>
            <a:normAutofit/>
          </a:bodyPr>
          <a:lstStyle/>
          <a:p>
            <a:pPr marL="227013" lvl="2" indent="-227013"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Font typeface="Univers" pitchFamily="34" charset="-18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Approximately 15 percent of New England’s electric generating capacity has announced plans to retire within five years. </a:t>
            </a:r>
          </a:p>
          <a:p>
            <a:pPr marL="460376" lvl="2">
              <a:spcAft>
                <a:spcPts val="1800"/>
              </a:spcAft>
              <a:buClr>
                <a:srgbClr val="0071BC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 and pending coal, oil and nuclear-powered generators retirements (including the Pilgrim Nuclear Power Station) will total nearly 4,200 MW between 2014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7013" lvl="2" indent="-227013"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Font typeface="Univers" pitchFamily="34" charset="-18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Access Northeast is designed to maximize direct pipeline interconnects to power generators and advance a customized solution to New England’s energy challenge.</a:t>
            </a:r>
          </a:p>
          <a:p>
            <a:pPr marL="460376" lvl="2">
              <a:spcAft>
                <a:spcPts val="0"/>
              </a:spcAft>
              <a:buClr>
                <a:srgbClr val="0071BC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Innovative, cost effective &amp; environmentally responsible approach </a:t>
            </a:r>
          </a:p>
          <a:p>
            <a:pPr marL="460376" lvl="2">
              <a:spcAft>
                <a:spcPts val="0"/>
              </a:spcAft>
              <a:buClr>
                <a:srgbClr val="0071BC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than 95% of the solution will utilize existing pipeline, utility corridors, roadway corridors and natural gas infrastructure, thus minimizing environmental and community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6" lvl="2">
              <a:spcAft>
                <a:spcPts val="0"/>
              </a:spcAft>
              <a:buClr>
                <a:srgbClr val="0071BC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will help stabilize electricity rates and will save the region billions of dollars in energy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6" lvl="2">
              <a:spcAft>
                <a:spcPts val="0"/>
              </a:spcAft>
              <a:buClr>
                <a:srgbClr val="0071BC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Northeast is timely  -  it could begin service as early as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  <a:p>
            <a:pPr marL="460376" lvl="2">
              <a:spcAft>
                <a:spcPts val="1200"/>
              </a:spcAft>
              <a:buClr>
                <a:srgbClr val="0071BC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Northeast size and scope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aligned with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ISO-NE State of the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30F094-4E91-4E2E-911E-667F01D926F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7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XU_ELEMENT" val="Element_Grap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XU_ELEMENT" val="Element_ChartTitle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AAAA"/>
      </a:accent5>
      <a:accent6>
        <a:srgbClr val="2D2D8A"/>
      </a:accent6>
      <a:hlink>
        <a:srgbClr val="009900"/>
      </a:hlink>
      <a:folHlink>
        <a:srgbClr val="FF9900"/>
      </a:folHlink>
    </a:clrScheme>
    <a:fontScheme name="1_Default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0000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2D2D8A"/>
        </a:accent6>
        <a:hlink>
          <a:srgbClr val="0099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Uigh" typeface="Microsoft Uighur"/>
        <a:font script="Thaa" typeface="MV Boli"/>
        <a:font script="Gujr" typeface="Shruti"/>
        <a:font script="Khmr" typeface="MoolBoran"/>
        <a:font script="Beng" typeface="Vrinda"/>
        <a:font script="Orya" typeface="Kalinga"/>
        <a:font script="Cans" typeface="Euphemia"/>
        <a:font script="Mlym" typeface="Kartika"/>
        <a:font script="Telu" typeface="Gautami"/>
        <a:font script="Laoo" typeface="DokChampa"/>
        <a:font script="Hant" typeface="新細明體"/>
        <a:font script="Viet" typeface="Times New Roman"/>
        <a:font script="Jpan" typeface="ＭＳ Ｐゴシック"/>
        <a:font script="Sinh" typeface="Iskoola Pota"/>
        <a:font script="Hans" typeface="宋体"/>
        <a:font script="Arab" typeface="Times New Roman"/>
        <a:font script="Guru" typeface="Raavi"/>
        <a:font script="Deva" typeface="Mangal"/>
        <a:font script="Ethi" typeface="Nyala"/>
        <a:font script="Cher" typeface="Plantagenet Cherokee"/>
        <a:font script="Taml" typeface="Latha"/>
        <a:font script="Hang" typeface="맑은 고딕"/>
        <a:font script="Hebr" typeface="Times New Roman"/>
        <a:font script="Tibt" typeface="Microsoft Himalaya"/>
        <a:font script="Knda" typeface="Tunga"/>
        <a:font script="Yiii" typeface="Microsoft Yi Baiti"/>
        <a:font script="Mong" typeface="Mongolian Baiti"/>
        <a:font script="Thai" typeface="Angsana New"/>
        <a:font script="Syrc" typeface="Estrangelo Edessa"/>
        <a:font script="Geor" typeface="Sylfaen"/>
      </a:majorFont>
      <a:minorFont>
        <a:latin typeface="Calibri"/>
        <a:ea typeface=""/>
        <a:cs typeface=""/>
        <a:font script="Uigh" typeface="Microsoft Uighur"/>
        <a:font script="Thaa" typeface="MV Boli"/>
        <a:font script="Gujr" typeface="Shruti"/>
        <a:font script="Khmr" typeface="DaunPenh"/>
        <a:font script="Beng" typeface="Vrinda"/>
        <a:font script="Orya" typeface="Kalinga"/>
        <a:font script="Cans" typeface="Euphemia"/>
        <a:font script="Mlym" typeface="Kartika"/>
        <a:font script="Telu" typeface="Gautami"/>
        <a:font script="Laoo" typeface="DokChampa"/>
        <a:font script="Hant" typeface="新細明體"/>
        <a:font script="Viet" typeface="Arial"/>
        <a:font script="Jpan" typeface="ＭＳ Ｐゴシック"/>
        <a:font script="Sinh" typeface="Iskoola Pota"/>
        <a:font script="Hans" typeface="宋体"/>
        <a:font script="Arab" typeface="Arial"/>
        <a:font script="Guru" typeface="Raavi"/>
        <a:font script="Deva" typeface="Mangal"/>
        <a:font script="Ethi" typeface="Nyala"/>
        <a:font script="Cher" typeface="Plantagenet Cherokee"/>
        <a:font script="Taml" typeface="Latha"/>
        <a:font script="Hang" typeface="맑은 고딕"/>
        <a:font script="Hebr" typeface="Arial"/>
        <a:font script="Tibt" typeface="Microsoft Himalaya"/>
        <a:font script="Knda" typeface="Tunga"/>
        <a:font script="Yiii" typeface="Microsoft Yi Baiti"/>
        <a:font script="Mong" typeface="Mongolian Baiti"/>
        <a:font script="Thai" typeface="Cordia New"/>
        <a:font script="Syrc" typeface="Estrangelo Edessa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3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Uigh" typeface="Microsoft Uighur"/>
        <a:font script="Thaa" typeface="MV Boli"/>
        <a:font script="Gujr" typeface="Shruti"/>
        <a:font script="Khmr" typeface="MoolBoran"/>
        <a:font script="Beng" typeface="Vrinda"/>
        <a:font script="Orya" typeface="Kalinga"/>
        <a:font script="Cans" typeface="Euphemia"/>
        <a:font script="Mlym" typeface="Kartika"/>
        <a:font script="Telu" typeface="Gautami"/>
        <a:font script="Laoo" typeface="DokChampa"/>
        <a:font script="Hant" typeface="新細明體"/>
        <a:font script="Viet" typeface="Times New Roman"/>
        <a:font script="Jpan" typeface="ＭＳ Ｐゴシック"/>
        <a:font script="Sinh" typeface="Iskoola Pota"/>
        <a:font script="Hans" typeface="宋体"/>
        <a:font script="Arab" typeface="Times New Roman"/>
        <a:font script="Guru" typeface="Raavi"/>
        <a:font script="Deva" typeface="Mangal"/>
        <a:font script="Ethi" typeface="Nyala"/>
        <a:font script="Cher" typeface="Plantagenet Cherokee"/>
        <a:font script="Taml" typeface="Latha"/>
        <a:font script="Hang" typeface="맑은 고딕"/>
        <a:font script="Hebr" typeface="Times New Roman"/>
        <a:font script="Tibt" typeface="Microsoft Himalaya"/>
        <a:font script="Knda" typeface="Tunga"/>
        <a:font script="Yiii" typeface="Microsoft Yi Baiti"/>
        <a:font script="Mong" typeface="Mongolian Baiti"/>
        <a:font script="Thai" typeface="Angsana New"/>
        <a:font script="Syrc" typeface="Estrangelo Edessa"/>
        <a:font script="Geor" typeface="Sylfaen"/>
      </a:majorFont>
      <a:minorFont>
        <a:latin typeface="Calibri"/>
        <a:ea typeface=""/>
        <a:cs typeface=""/>
        <a:font script="Uigh" typeface="Microsoft Uighur"/>
        <a:font script="Thaa" typeface="MV Boli"/>
        <a:font script="Gujr" typeface="Shruti"/>
        <a:font script="Khmr" typeface="DaunPenh"/>
        <a:font script="Beng" typeface="Vrinda"/>
        <a:font script="Orya" typeface="Kalinga"/>
        <a:font script="Cans" typeface="Euphemia"/>
        <a:font script="Mlym" typeface="Kartika"/>
        <a:font script="Telu" typeface="Gautami"/>
        <a:font script="Laoo" typeface="DokChampa"/>
        <a:font script="Hant" typeface="新細明體"/>
        <a:font script="Viet" typeface="Arial"/>
        <a:font script="Jpan" typeface="ＭＳ Ｐゴシック"/>
        <a:font script="Sinh" typeface="Iskoola Pota"/>
        <a:font script="Hans" typeface="宋体"/>
        <a:font script="Arab" typeface="Arial"/>
        <a:font script="Guru" typeface="Raavi"/>
        <a:font script="Deva" typeface="Mangal"/>
        <a:font script="Ethi" typeface="Nyala"/>
        <a:font script="Cher" typeface="Plantagenet Cherokee"/>
        <a:font script="Taml" typeface="Latha"/>
        <a:font script="Hang" typeface="맑은 고딕"/>
        <a:font script="Hebr" typeface="Arial"/>
        <a:font script="Tibt" typeface="Microsoft Himalaya"/>
        <a:font script="Knda" typeface="Tunga"/>
        <a:font script="Yiii" typeface="Microsoft Yi Baiti"/>
        <a:font script="Mong" typeface="Mongolian Baiti"/>
        <a:font script="Thai" typeface="Cordia New"/>
        <a:font script="Syrc" typeface="Estrangelo Edessa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4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Uigh" typeface="Microsoft Uighur"/>
        <a:font script="Thaa" typeface="MV Boli"/>
        <a:font script="Gujr" typeface="Shruti"/>
        <a:font script="Khmr" typeface="MoolBoran"/>
        <a:font script="Beng" typeface="Vrinda"/>
        <a:font script="Orya" typeface="Kalinga"/>
        <a:font script="Cans" typeface="Euphemia"/>
        <a:font script="Mlym" typeface="Kartika"/>
        <a:font script="Telu" typeface="Gautami"/>
        <a:font script="Laoo" typeface="DokChampa"/>
        <a:font script="Hant" typeface="新細明體"/>
        <a:font script="Viet" typeface="Times New Roman"/>
        <a:font script="Jpan" typeface="ＭＳ Ｐゴシック"/>
        <a:font script="Sinh" typeface="Iskoola Pota"/>
        <a:font script="Hans" typeface="宋体"/>
        <a:font script="Arab" typeface="Times New Roman"/>
        <a:font script="Guru" typeface="Raavi"/>
        <a:font script="Deva" typeface="Mangal"/>
        <a:font script="Ethi" typeface="Nyala"/>
        <a:font script="Cher" typeface="Plantagenet Cherokee"/>
        <a:font script="Taml" typeface="Latha"/>
        <a:font script="Hang" typeface="맑은 고딕"/>
        <a:font script="Hebr" typeface="Times New Roman"/>
        <a:font script="Tibt" typeface="Microsoft Himalaya"/>
        <a:font script="Knda" typeface="Tunga"/>
        <a:font script="Yiii" typeface="Microsoft Yi Baiti"/>
        <a:font script="Mong" typeface="Mongolian Baiti"/>
        <a:font script="Thai" typeface="Angsana New"/>
        <a:font script="Syrc" typeface="Estrangelo Edessa"/>
        <a:font script="Geor" typeface="Sylfaen"/>
      </a:majorFont>
      <a:minorFont>
        <a:latin typeface="Calibri"/>
        <a:ea typeface=""/>
        <a:cs typeface=""/>
        <a:font script="Uigh" typeface="Microsoft Uighur"/>
        <a:font script="Thaa" typeface="MV Boli"/>
        <a:font script="Gujr" typeface="Shruti"/>
        <a:font script="Khmr" typeface="DaunPenh"/>
        <a:font script="Beng" typeface="Vrinda"/>
        <a:font script="Orya" typeface="Kalinga"/>
        <a:font script="Cans" typeface="Euphemia"/>
        <a:font script="Mlym" typeface="Kartika"/>
        <a:font script="Telu" typeface="Gautami"/>
        <a:font script="Laoo" typeface="DokChampa"/>
        <a:font script="Hant" typeface="新細明體"/>
        <a:font script="Viet" typeface="Arial"/>
        <a:font script="Jpan" typeface="ＭＳ Ｐゴシック"/>
        <a:font script="Sinh" typeface="Iskoola Pota"/>
        <a:font script="Hans" typeface="宋体"/>
        <a:font script="Arab" typeface="Arial"/>
        <a:font script="Guru" typeface="Raavi"/>
        <a:font script="Deva" typeface="Mangal"/>
        <a:font script="Ethi" typeface="Nyala"/>
        <a:font script="Cher" typeface="Plantagenet Cherokee"/>
        <a:font script="Taml" typeface="Latha"/>
        <a:font script="Hang" typeface="맑은 고딕"/>
        <a:font script="Hebr" typeface="Arial"/>
        <a:font script="Tibt" typeface="Microsoft Himalaya"/>
        <a:font script="Knda" typeface="Tunga"/>
        <a:font script="Yiii" typeface="Microsoft Yi Baiti"/>
        <a:font script="Mong" typeface="Mongolian Baiti"/>
        <a:font script="Thai" typeface="Cordia New"/>
        <a:font script="Syrc" typeface="Estrangelo Edessa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5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Uigh" typeface="Microsoft Uighur"/>
        <a:font script="Thaa" typeface="MV Boli"/>
        <a:font script="Gujr" typeface="Shruti"/>
        <a:font script="Khmr" typeface="MoolBoran"/>
        <a:font script="Beng" typeface="Vrinda"/>
        <a:font script="Orya" typeface="Kalinga"/>
        <a:font script="Cans" typeface="Euphemia"/>
        <a:font script="Mlym" typeface="Kartika"/>
        <a:font script="Telu" typeface="Gautami"/>
        <a:font script="Laoo" typeface="DokChampa"/>
        <a:font script="Hant" typeface="新細明體"/>
        <a:font script="Viet" typeface="Times New Roman"/>
        <a:font script="Jpan" typeface="ＭＳ Ｐゴシック"/>
        <a:font script="Sinh" typeface="Iskoola Pota"/>
        <a:font script="Hans" typeface="宋体"/>
        <a:font script="Arab" typeface="Times New Roman"/>
        <a:font script="Guru" typeface="Raavi"/>
        <a:font script="Deva" typeface="Mangal"/>
        <a:font script="Ethi" typeface="Nyala"/>
        <a:font script="Cher" typeface="Plantagenet Cherokee"/>
        <a:font script="Taml" typeface="Latha"/>
        <a:font script="Hang" typeface="맑은 고딕"/>
        <a:font script="Hebr" typeface="Times New Roman"/>
        <a:font script="Tibt" typeface="Microsoft Himalaya"/>
        <a:font script="Knda" typeface="Tunga"/>
        <a:font script="Yiii" typeface="Microsoft Yi Baiti"/>
        <a:font script="Mong" typeface="Mongolian Baiti"/>
        <a:font script="Thai" typeface="Angsana New"/>
        <a:font script="Syrc" typeface="Estrangelo Edessa"/>
        <a:font script="Geor" typeface="Sylfaen"/>
      </a:majorFont>
      <a:minorFont>
        <a:latin typeface="Calibri"/>
        <a:ea typeface=""/>
        <a:cs typeface=""/>
        <a:font script="Uigh" typeface="Microsoft Uighur"/>
        <a:font script="Thaa" typeface="MV Boli"/>
        <a:font script="Gujr" typeface="Shruti"/>
        <a:font script="Khmr" typeface="DaunPenh"/>
        <a:font script="Beng" typeface="Vrinda"/>
        <a:font script="Orya" typeface="Kalinga"/>
        <a:font script="Cans" typeface="Euphemia"/>
        <a:font script="Mlym" typeface="Kartika"/>
        <a:font script="Telu" typeface="Gautami"/>
        <a:font script="Laoo" typeface="DokChampa"/>
        <a:font script="Hant" typeface="新細明體"/>
        <a:font script="Viet" typeface="Arial"/>
        <a:font script="Jpan" typeface="ＭＳ Ｐゴシック"/>
        <a:font script="Sinh" typeface="Iskoola Pota"/>
        <a:font script="Hans" typeface="宋体"/>
        <a:font script="Arab" typeface="Arial"/>
        <a:font script="Guru" typeface="Raavi"/>
        <a:font script="Deva" typeface="Mangal"/>
        <a:font script="Ethi" typeface="Nyala"/>
        <a:font script="Cher" typeface="Plantagenet Cherokee"/>
        <a:font script="Taml" typeface="Latha"/>
        <a:font script="Hang" typeface="맑은 고딕"/>
        <a:font script="Hebr" typeface="Arial"/>
        <a:font script="Tibt" typeface="Microsoft Himalaya"/>
        <a:font script="Knda" typeface="Tunga"/>
        <a:font script="Yiii" typeface="Microsoft Yi Baiti"/>
        <a:font script="Mong" typeface="Mongolian Baiti"/>
        <a:font script="Thai" typeface="Cordia New"/>
        <a:font script="Syrc" typeface="Estrangelo Edessa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6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Uigh" typeface="Microsoft Uighur"/>
        <a:font script="Thaa" typeface="MV Boli"/>
        <a:font script="Gujr" typeface="Shruti"/>
        <a:font script="Khmr" typeface="MoolBoran"/>
        <a:font script="Beng" typeface="Vrinda"/>
        <a:font script="Orya" typeface="Kalinga"/>
        <a:font script="Cans" typeface="Euphemia"/>
        <a:font script="Mlym" typeface="Kartika"/>
        <a:font script="Telu" typeface="Gautami"/>
        <a:font script="Laoo" typeface="DokChampa"/>
        <a:font script="Hant" typeface="新細明體"/>
        <a:font script="Viet" typeface="Times New Roman"/>
        <a:font script="Jpan" typeface="ＭＳ Ｐゴシック"/>
        <a:font script="Sinh" typeface="Iskoola Pota"/>
        <a:font script="Hans" typeface="宋体"/>
        <a:font script="Arab" typeface="Times New Roman"/>
        <a:font script="Guru" typeface="Raavi"/>
        <a:font script="Deva" typeface="Mangal"/>
        <a:font script="Ethi" typeface="Nyala"/>
        <a:font script="Cher" typeface="Plantagenet Cherokee"/>
        <a:font script="Taml" typeface="Latha"/>
        <a:font script="Hang" typeface="맑은 고딕"/>
        <a:font script="Hebr" typeface="Times New Roman"/>
        <a:font script="Tibt" typeface="Microsoft Himalaya"/>
        <a:font script="Knda" typeface="Tunga"/>
        <a:font script="Yiii" typeface="Microsoft Yi Baiti"/>
        <a:font script="Mong" typeface="Mongolian Baiti"/>
        <a:font script="Thai" typeface="Angsana New"/>
        <a:font script="Syrc" typeface="Estrangelo Edessa"/>
        <a:font script="Geor" typeface="Sylfaen"/>
      </a:majorFont>
      <a:minorFont>
        <a:latin typeface="Calibri"/>
        <a:ea typeface=""/>
        <a:cs typeface=""/>
        <a:font script="Uigh" typeface="Microsoft Uighur"/>
        <a:font script="Thaa" typeface="MV Boli"/>
        <a:font script="Gujr" typeface="Shruti"/>
        <a:font script="Khmr" typeface="DaunPenh"/>
        <a:font script="Beng" typeface="Vrinda"/>
        <a:font script="Orya" typeface="Kalinga"/>
        <a:font script="Cans" typeface="Euphemia"/>
        <a:font script="Mlym" typeface="Kartika"/>
        <a:font script="Telu" typeface="Gautami"/>
        <a:font script="Laoo" typeface="DokChampa"/>
        <a:font script="Hant" typeface="新細明體"/>
        <a:font script="Viet" typeface="Arial"/>
        <a:font script="Jpan" typeface="ＭＳ Ｐゴシック"/>
        <a:font script="Sinh" typeface="Iskoola Pota"/>
        <a:font script="Hans" typeface="宋体"/>
        <a:font script="Arab" typeface="Arial"/>
        <a:font script="Guru" typeface="Raavi"/>
        <a:font script="Deva" typeface="Mangal"/>
        <a:font script="Ethi" typeface="Nyala"/>
        <a:font script="Cher" typeface="Plantagenet Cherokee"/>
        <a:font script="Taml" typeface="Latha"/>
        <a:font script="Hang" typeface="맑은 고딕"/>
        <a:font script="Hebr" typeface="Arial"/>
        <a:font script="Tibt" typeface="Microsoft Himalaya"/>
        <a:font script="Knda" typeface="Tunga"/>
        <a:font script="Yiii" typeface="Microsoft Yi Baiti"/>
        <a:font script="Mong" typeface="Mongolian Baiti"/>
        <a:font script="Thai" typeface="Cordia New"/>
        <a:font script="Syrc" typeface="Estrangelo Edessa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7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Uigh" typeface="Microsoft Uighur"/>
        <a:font script="Thaa" typeface="MV Boli"/>
        <a:font script="Gujr" typeface="Shruti"/>
        <a:font script="Khmr" typeface="MoolBoran"/>
        <a:font script="Beng" typeface="Vrinda"/>
        <a:font script="Orya" typeface="Kalinga"/>
        <a:font script="Cans" typeface="Euphemia"/>
        <a:font script="Mlym" typeface="Kartika"/>
        <a:font script="Telu" typeface="Gautami"/>
        <a:font script="Laoo" typeface="DokChampa"/>
        <a:font script="Hant" typeface="新細明體"/>
        <a:font script="Viet" typeface="Times New Roman"/>
        <a:font script="Jpan" typeface="ＭＳ Ｐゴシック"/>
        <a:font script="Sinh" typeface="Iskoola Pota"/>
        <a:font script="Hans" typeface="宋体"/>
        <a:font script="Arab" typeface="Times New Roman"/>
        <a:font script="Guru" typeface="Raavi"/>
        <a:font script="Deva" typeface="Mangal"/>
        <a:font script="Ethi" typeface="Nyala"/>
        <a:font script="Cher" typeface="Plantagenet Cherokee"/>
        <a:font script="Taml" typeface="Latha"/>
        <a:font script="Hang" typeface="맑은 고딕"/>
        <a:font script="Hebr" typeface="Times New Roman"/>
        <a:font script="Tibt" typeface="Microsoft Himalaya"/>
        <a:font script="Knda" typeface="Tunga"/>
        <a:font script="Yiii" typeface="Microsoft Yi Baiti"/>
        <a:font script="Mong" typeface="Mongolian Baiti"/>
        <a:font script="Thai" typeface="Angsana New"/>
        <a:font script="Syrc" typeface="Estrangelo Edessa"/>
        <a:font script="Geor" typeface="Sylfaen"/>
      </a:majorFont>
      <a:minorFont>
        <a:latin typeface="Calibri"/>
        <a:ea typeface=""/>
        <a:cs typeface=""/>
        <a:font script="Uigh" typeface="Microsoft Uighur"/>
        <a:font script="Thaa" typeface="MV Boli"/>
        <a:font script="Gujr" typeface="Shruti"/>
        <a:font script="Khmr" typeface="DaunPenh"/>
        <a:font script="Beng" typeface="Vrinda"/>
        <a:font script="Orya" typeface="Kalinga"/>
        <a:font script="Cans" typeface="Euphemia"/>
        <a:font script="Mlym" typeface="Kartika"/>
        <a:font script="Telu" typeface="Gautami"/>
        <a:font script="Laoo" typeface="DokChampa"/>
        <a:font script="Hant" typeface="新細明體"/>
        <a:font script="Viet" typeface="Arial"/>
        <a:font script="Jpan" typeface="ＭＳ Ｐゴシック"/>
        <a:font script="Sinh" typeface="Iskoola Pota"/>
        <a:font script="Hans" typeface="宋体"/>
        <a:font script="Arab" typeface="Arial"/>
        <a:font script="Guru" typeface="Raavi"/>
        <a:font script="Deva" typeface="Mangal"/>
        <a:font script="Ethi" typeface="Nyala"/>
        <a:font script="Cher" typeface="Plantagenet Cherokee"/>
        <a:font script="Taml" typeface="Latha"/>
        <a:font script="Hang" typeface="맑은 고딕"/>
        <a:font script="Hebr" typeface="Arial"/>
        <a:font script="Tibt" typeface="Microsoft Himalaya"/>
        <a:font script="Knda" typeface="Tunga"/>
        <a:font script="Yiii" typeface="Microsoft Yi Baiti"/>
        <a:font script="Mong" typeface="Mongolian Baiti"/>
        <a:font script="Thai" typeface="Cordia New"/>
        <a:font script="Syrc" typeface="Estrangelo Edessa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14989</TotalTime>
  <Words>1603</Words>
  <Application>Microsoft Office PowerPoint</Application>
  <PresentationFormat>On-screen Show (4:3)</PresentationFormat>
  <Paragraphs>209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ＭＳ Ｐゴシック</vt:lpstr>
      <vt:lpstr>ＭＳ Ｐゴシック</vt:lpstr>
      <vt:lpstr>Arial</vt:lpstr>
      <vt:lpstr>Arial Black</vt:lpstr>
      <vt:lpstr>Arial Narrow</vt:lpstr>
      <vt:lpstr>Calibri</vt:lpstr>
      <vt:lpstr>Franklin Gothic Medium</vt:lpstr>
      <vt:lpstr>Times New Roman</vt:lpstr>
      <vt:lpstr>Univers</vt:lpstr>
      <vt:lpstr>Wingdings</vt:lpstr>
      <vt:lpstr>Custom Design</vt:lpstr>
      <vt:lpstr>1_Default Design</vt:lpstr>
      <vt:lpstr>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Office Theme</vt:lpstr>
      <vt:lpstr>Access Northeast:  Meeting New England’s Energy Needs</vt:lpstr>
      <vt:lpstr>PowerPoint Presentation</vt:lpstr>
      <vt:lpstr>Algonquin Gas Transmission</vt:lpstr>
      <vt:lpstr>The Challenge:  Lack of Energy Infrastructure in New England</vt:lpstr>
      <vt:lpstr>These Costs Burden the New England Economy</vt:lpstr>
      <vt:lpstr>Recognizing the Problem</vt:lpstr>
      <vt:lpstr>New England Shifts to Coal  and Oil in the Winter</vt:lpstr>
      <vt:lpstr>Reductions - Greenhouse Gas Emissions</vt:lpstr>
      <vt:lpstr>Access Northeast Project </vt:lpstr>
      <vt:lpstr>Access Northeast ‐ Purpose and Need</vt:lpstr>
      <vt:lpstr>Proposed Massachusetts Facilities</vt:lpstr>
      <vt:lpstr>Proposed Timeline</vt:lpstr>
      <vt:lpstr>Environmental Permits and Approvals</vt:lpstr>
      <vt:lpstr>Pipeline Safety – Layers of Safety</vt:lpstr>
      <vt:lpstr>Construction &amp; Restoration Photo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LNG Facility Safety – Layers of Safety</vt:lpstr>
      <vt:lpstr>Gas System Enhancement Program - GSEP</vt:lpstr>
      <vt:lpstr>PowerPoint Presentation</vt:lpstr>
      <vt:lpstr>Benefits of the Project</vt:lpstr>
      <vt:lpstr>Access Northeast:  Meeting New England’s Energy Needs</vt:lpstr>
    </vt:vector>
  </TitlesOfParts>
  <Company>Spectra Energy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Spectra Energy</dc:creator>
  <cp:lastModifiedBy>Lisa Leonard</cp:lastModifiedBy>
  <cp:revision>1271</cp:revision>
  <cp:lastPrinted>2016-03-14T18:41:19Z</cp:lastPrinted>
  <dcterms:created xsi:type="dcterms:W3CDTF">2010-06-17T20:30:56Z</dcterms:created>
  <dcterms:modified xsi:type="dcterms:W3CDTF">2016-04-13T18:28:37Z</dcterms:modified>
</cp:coreProperties>
</file>